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61" r:id="rId3"/>
    <p:sldId id="274" r:id="rId4"/>
    <p:sldId id="287" r:id="rId5"/>
    <p:sldId id="288" r:id="rId6"/>
    <p:sldId id="289" r:id="rId7"/>
    <p:sldId id="300" r:id="rId8"/>
    <p:sldId id="301" r:id="rId9"/>
    <p:sldId id="296" r:id="rId10"/>
    <p:sldId id="297" r:id="rId11"/>
    <p:sldId id="299" r:id="rId12"/>
    <p:sldId id="291" r:id="rId13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Cambria Math" panose="02040503050406030204" pitchFamily="18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59C9DC-C88A-4016-BCFF-952BA4E6CB4D}" v="88" dt="2022-12-02T13:12:48.60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0" d="100"/>
          <a:sy n="90" d="100"/>
        </p:scale>
        <p:origin x="29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oysius, Noel" userId="207ac757-eef8-40bf-9965-0c02eba10de8" providerId="ADAL" clId="{5D59C9DC-C88A-4016-BCFF-952BA4E6CB4D}"/>
    <pc:docChg chg="undo custSel addSld delSld modSld">
      <pc:chgData name="Aloysius, Noel" userId="207ac757-eef8-40bf-9965-0c02eba10de8" providerId="ADAL" clId="{5D59C9DC-C88A-4016-BCFF-952BA4E6CB4D}" dt="2022-12-02T13:17:22.872" v="2059" actId="20577"/>
      <pc:docMkLst>
        <pc:docMk/>
      </pc:docMkLst>
      <pc:sldChg chg="addSp delSp modSp mod modNotesTx">
        <pc:chgData name="Aloysius, Noel" userId="207ac757-eef8-40bf-9965-0c02eba10de8" providerId="ADAL" clId="{5D59C9DC-C88A-4016-BCFF-952BA4E6CB4D}" dt="2022-12-02T13:15:35.101" v="2025" actId="14100"/>
        <pc:sldMkLst>
          <pc:docMk/>
          <pc:sldMk cId="3989199927" sldId="288"/>
        </pc:sldMkLst>
        <pc:spChg chg="mod">
          <ac:chgData name="Aloysius, Noel" userId="207ac757-eef8-40bf-9965-0c02eba10de8" providerId="ADAL" clId="{5D59C9DC-C88A-4016-BCFF-952BA4E6CB4D}" dt="2022-12-01T16:44:17.929" v="29" actId="6549"/>
          <ac:spMkLst>
            <pc:docMk/>
            <pc:sldMk cId="3989199927" sldId="288"/>
            <ac:spMk id="3" creationId="{052FE431-53C4-E870-DB3D-E119931AF6CB}"/>
          </ac:spMkLst>
        </pc:spChg>
        <pc:spChg chg="mod ord">
          <ac:chgData name="Aloysius, Noel" userId="207ac757-eef8-40bf-9965-0c02eba10de8" providerId="ADAL" clId="{5D59C9DC-C88A-4016-BCFF-952BA4E6CB4D}" dt="2022-12-01T16:44:41.076" v="33" actId="166"/>
          <ac:spMkLst>
            <pc:docMk/>
            <pc:sldMk cId="3989199927" sldId="288"/>
            <ac:spMk id="6" creationId="{8CBEC2B8-D7D7-6A3B-28B8-AB79318AA7B0}"/>
          </ac:spMkLst>
        </pc:spChg>
        <pc:grpChg chg="del">
          <ac:chgData name="Aloysius, Noel" userId="207ac757-eef8-40bf-9965-0c02eba10de8" providerId="ADAL" clId="{5D59C9DC-C88A-4016-BCFF-952BA4E6CB4D}" dt="2022-12-01T16:43:03.296" v="20" actId="478"/>
          <ac:grpSpMkLst>
            <pc:docMk/>
            <pc:sldMk cId="3989199927" sldId="288"/>
            <ac:grpSpMk id="15" creationId="{11268FC2-60AB-84EE-354C-187C00547D47}"/>
          </ac:grpSpMkLst>
        </pc:grpChg>
        <pc:picChg chg="add mod">
          <ac:chgData name="Aloysius, Noel" userId="207ac757-eef8-40bf-9965-0c02eba10de8" providerId="ADAL" clId="{5D59C9DC-C88A-4016-BCFF-952BA4E6CB4D}" dt="2022-12-02T13:15:35.101" v="2025" actId="14100"/>
          <ac:picMkLst>
            <pc:docMk/>
            <pc:sldMk cId="3989199927" sldId="288"/>
            <ac:picMk id="4" creationId="{39CBC89A-3764-1D71-1417-D6268045E9F6}"/>
          </ac:picMkLst>
        </pc:picChg>
        <pc:picChg chg="add mod">
          <ac:chgData name="Aloysius, Noel" userId="207ac757-eef8-40bf-9965-0c02eba10de8" providerId="ADAL" clId="{5D59C9DC-C88A-4016-BCFF-952BA4E6CB4D}" dt="2022-12-02T13:15:30.155" v="2024" actId="14100"/>
          <ac:picMkLst>
            <pc:docMk/>
            <pc:sldMk cId="3989199927" sldId="288"/>
            <ac:picMk id="7" creationId="{01795408-B857-CE37-7828-EC690A378516}"/>
          </ac:picMkLst>
        </pc:picChg>
      </pc:sldChg>
      <pc:sldChg chg="addSp delSp modSp mod">
        <pc:chgData name="Aloysius, Noel" userId="207ac757-eef8-40bf-9965-0c02eba10de8" providerId="ADAL" clId="{5D59C9DC-C88A-4016-BCFF-952BA4E6CB4D}" dt="2022-12-02T13:15:58.263" v="2026" actId="20577"/>
        <pc:sldMkLst>
          <pc:docMk/>
          <pc:sldMk cId="2419542265" sldId="289"/>
        </pc:sldMkLst>
        <pc:spChg chg="add mod">
          <ac:chgData name="Aloysius, Noel" userId="207ac757-eef8-40bf-9965-0c02eba10de8" providerId="ADAL" clId="{5D59C9DC-C88A-4016-BCFF-952BA4E6CB4D}" dt="2022-12-02T13:15:58.263" v="2026" actId="20577"/>
          <ac:spMkLst>
            <pc:docMk/>
            <pc:sldMk cId="2419542265" sldId="289"/>
            <ac:spMk id="3" creationId="{7B80EE07-E9F4-97BC-2062-64B5BC27D0E8}"/>
          </ac:spMkLst>
        </pc:spChg>
        <pc:spChg chg="mod">
          <ac:chgData name="Aloysius, Noel" userId="207ac757-eef8-40bf-9965-0c02eba10de8" providerId="ADAL" clId="{5D59C9DC-C88A-4016-BCFF-952BA4E6CB4D}" dt="2022-12-02T10:26:54.256" v="1257" actId="404"/>
          <ac:spMkLst>
            <pc:docMk/>
            <pc:sldMk cId="2419542265" sldId="289"/>
            <ac:spMk id="4" creationId="{D5ED437C-EAE6-E7CB-098E-107F0ECEDD3F}"/>
          </ac:spMkLst>
        </pc:spChg>
        <pc:spChg chg="del">
          <ac:chgData name="Aloysius, Noel" userId="207ac757-eef8-40bf-9965-0c02eba10de8" providerId="ADAL" clId="{5D59C9DC-C88A-4016-BCFF-952BA4E6CB4D}" dt="2022-12-01T16:50:25.714" v="52" actId="478"/>
          <ac:spMkLst>
            <pc:docMk/>
            <pc:sldMk cId="2419542265" sldId="289"/>
            <ac:spMk id="8" creationId="{E57D3FF3-1A9D-B1ED-7FE0-013151CC8134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14" creationId="{2768742A-70D4-BB8D-10FE-2A7B0FC7673B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15" creationId="{DE5681EC-2E05-D547-CE5B-8B6AF329A839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16" creationId="{53D11AA0-9AA0-C7AC-44A8-7517CBEC4D42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17" creationId="{ECEF4443-C25C-336C-E249-4AF3D02B0B1B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18" creationId="{DC382198-820C-B2AB-2FAF-EFF8A9CC9EAF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19" creationId="{ACE13EB9-401E-CD62-7D2E-0A1E650E9F27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20" creationId="{991F7324-8C8B-E684-05BF-0505E3C50B5C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24" creationId="{0DBF90C7-5E22-AE4B-A087-44B74200D557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25" creationId="{7B6D3B9C-DE4D-8CD3-5C88-AB60FE1419BA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26" creationId="{8F3FAC1D-2DA3-C8CC-35AD-6DD05085F4EE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29" creationId="{D5C6DBAF-6F23-41FE-E9ED-88BA61A1BF52}"/>
          </ac:spMkLst>
        </pc:spChg>
        <pc:spChg chg="add mod">
          <ac:chgData name="Aloysius, Noel" userId="207ac757-eef8-40bf-9965-0c02eba10de8" providerId="ADAL" clId="{5D59C9DC-C88A-4016-BCFF-952BA4E6CB4D}" dt="2022-12-02T10:13:20.465" v="766" actId="164"/>
          <ac:spMkLst>
            <pc:docMk/>
            <pc:sldMk cId="2419542265" sldId="289"/>
            <ac:spMk id="30" creationId="{E22BD485-229D-DF4E-1163-78C67EA4E44D}"/>
          </ac:spMkLst>
        </pc:spChg>
        <pc:grpChg chg="del">
          <ac:chgData name="Aloysius, Noel" userId="207ac757-eef8-40bf-9965-0c02eba10de8" providerId="ADAL" clId="{5D59C9DC-C88A-4016-BCFF-952BA4E6CB4D}" dt="2022-12-01T16:35:40.529" v="0" actId="478"/>
          <ac:grpSpMkLst>
            <pc:docMk/>
            <pc:sldMk cId="2419542265" sldId="289"/>
            <ac:grpSpMk id="7" creationId="{631E80B2-CD31-362B-B558-8E7642BCA197}"/>
          </ac:grpSpMkLst>
        </pc:grpChg>
        <pc:grpChg chg="add mod">
          <ac:chgData name="Aloysius, Noel" userId="207ac757-eef8-40bf-9965-0c02eba10de8" providerId="ADAL" clId="{5D59C9DC-C88A-4016-BCFF-952BA4E6CB4D}" dt="2022-12-02T10:13:20.465" v="766" actId="164"/>
          <ac:grpSpMkLst>
            <pc:docMk/>
            <pc:sldMk cId="2419542265" sldId="289"/>
            <ac:grpSpMk id="12" creationId="{6B327841-9E0D-A12F-E0F1-116A74965646}"/>
          </ac:grpSpMkLst>
        </pc:grpChg>
        <pc:grpChg chg="add del mod">
          <ac:chgData name="Aloysius, Noel" userId="207ac757-eef8-40bf-9965-0c02eba10de8" providerId="ADAL" clId="{5D59C9DC-C88A-4016-BCFF-952BA4E6CB4D}" dt="2022-12-02T10:09:16.888" v="533"/>
          <ac:grpSpMkLst>
            <pc:docMk/>
            <pc:sldMk cId="2419542265" sldId="289"/>
            <ac:grpSpMk id="21" creationId="{E0B7DF54-6D8D-47D2-4333-89896E120D24}"/>
          </ac:grpSpMkLst>
        </pc:grpChg>
        <pc:grpChg chg="add mod">
          <ac:chgData name="Aloysius, Noel" userId="207ac757-eef8-40bf-9965-0c02eba10de8" providerId="ADAL" clId="{5D59C9DC-C88A-4016-BCFF-952BA4E6CB4D}" dt="2022-12-02T10:13:20.465" v="766" actId="164"/>
          <ac:grpSpMkLst>
            <pc:docMk/>
            <pc:sldMk cId="2419542265" sldId="289"/>
            <ac:grpSpMk id="31" creationId="{CA8AD815-A772-DC06-9C77-6DFDF3840ED2}"/>
          </ac:grpSpMkLst>
        </pc:grpChg>
        <pc:picChg chg="add mod modCrop">
          <ac:chgData name="Aloysius, Noel" userId="207ac757-eef8-40bf-9965-0c02eba10de8" providerId="ADAL" clId="{5D59C9DC-C88A-4016-BCFF-952BA4E6CB4D}" dt="2022-12-02T10:04:28.371" v="92" actId="164"/>
          <ac:picMkLst>
            <pc:docMk/>
            <pc:sldMk cId="2419542265" sldId="289"/>
            <ac:picMk id="10" creationId="{F52016AC-A871-8650-A20F-4945178CC184}"/>
          </ac:picMkLst>
        </pc:picChg>
        <pc:picChg chg="add mod modCrop">
          <ac:chgData name="Aloysius, Noel" userId="207ac757-eef8-40bf-9965-0c02eba10de8" providerId="ADAL" clId="{5D59C9DC-C88A-4016-BCFF-952BA4E6CB4D}" dt="2022-12-02T10:04:28.371" v="92" actId="164"/>
          <ac:picMkLst>
            <pc:docMk/>
            <pc:sldMk cId="2419542265" sldId="289"/>
            <ac:picMk id="11" creationId="{F5215C11-05DA-3FA8-8AC0-B9CE2B008208}"/>
          </ac:picMkLst>
        </pc:picChg>
        <pc:picChg chg="mod">
          <ac:chgData name="Aloysius, Noel" userId="207ac757-eef8-40bf-9965-0c02eba10de8" providerId="ADAL" clId="{5D59C9DC-C88A-4016-BCFF-952BA4E6CB4D}" dt="2022-12-02T10:09:15.202" v="532"/>
          <ac:picMkLst>
            <pc:docMk/>
            <pc:sldMk cId="2419542265" sldId="289"/>
            <ac:picMk id="22" creationId="{6355C0BD-748D-B572-EAE0-7637082E6293}"/>
          </ac:picMkLst>
        </pc:picChg>
        <pc:picChg chg="mod">
          <ac:chgData name="Aloysius, Noel" userId="207ac757-eef8-40bf-9965-0c02eba10de8" providerId="ADAL" clId="{5D59C9DC-C88A-4016-BCFF-952BA4E6CB4D}" dt="2022-12-02T10:09:15.202" v="532"/>
          <ac:picMkLst>
            <pc:docMk/>
            <pc:sldMk cId="2419542265" sldId="289"/>
            <ac:picMk id="23" creationId="{8E194404-1EF7-FC7A-2E06-DA63791E2A38}"/>
          </ac:picMkLst>
        </pc:picChg>
        <pc:cxnChg chg="add mod">
          <ac:chgData name="Aloysius, Noel" userId="207ac757-eef8-40bf-9965-0c02eba10de8" providerId="ADAL" clId="{5D59C9DC-C88A-4016-BCFF-952BA4E6CB4D}" dt="2022-12-02T10:13:20.465" v="766" actId="164"/>
          <ac:cxnSpMkLst>
            <pc:docMk/>
            <pc:sldMk cId="2419542265" sldId="289"/>
            <ac:cxnSpMk id="28" creationId="{A7CFDFA1-C96C-536F-9548-91BA3848E8B9}"/>
          </ac:cxnSpMkLst>
        </pc:cxnChg>
      </pc:sldChg>
      <pc:sldChg chg="del">
        <pc:chgData name="Aloysius, Noel" userId="207ac757-eef8-40bf-9965-0c02eba10de8" providerId="ADAL" clId="{5D59C9DC-C88A-4016-BCFF-952BA4E6CB4D}" dt="2022-12-02T10:25:58.101" v="1218" actId="47"/>
        <pc:sldMkLst>
          <pc:docMk/>
          <pc:sldMk cId="1643547770" sldId="290"/>
        </pc:sldMkLst>
      </pc:sldChg>
      <pc:sldChg chg="del">
        <pc:chgData name="Aloysius, Noel" userId="207ac757-eef8-40bf-9965-0c02eba10de8" providerId="ADAL" clId="{5D59C9DC-C88A-4016-BCFF-952BA4E6CB4D}" dt="2022-12-02T10:26:02.871" v="1219" actId="47"/>
        <pc:sldMkLst>
          <pc:docMk/>
          <pc:sldMk cId="957982142" sldId="292"/>
        </pc:sldMkLst>
      </pc:sldChg>
      <pc:sldChg chg="del">
        <pc:chgData name="Aloysius, Noel" userId="207ac757-eef8-40bf-9965-0c02eba10de8" providerId="ADAL" clId="{5D59C9DC-C88A-4016-BCFF-952BA4E6CB4D}" dt="2022-12-02T10:26:03.955" v="1220" actId="47"/>
        <pc:sldMkLst>
          <pc:docMk/>
          <pc:sldMk cId="1594574396" sldId="293"/>
        </pc:sldMkLst>
      </pc:sldChg>
      <pc:sldChg chg="del">
        <pc:chgData name="Aloysius, Noel" userId="207ac757-eef8-40bf-9965-0c02eba10de8" providerId="ADAL" clId="{5D59C9DC-C88A-4016-BCFF-952BA4E6CB4D}" dt="2022-12-02T10:26:05.761" v="1221" actId="47"/>
        <pc:sldMkLst>
          <pc:docMk/>
          <pc:sldMk cId="2166340223" sldId="294"/>
        </pc:sldMkLst>
      </pc:sldChg>
      <pc:sldChg chg="delSp del mod">
        <pc:chgData name="Aloysius, Noel" userId="207ac757-eef8-40bf-9965-0c02eba10de8" providerId="ADAL" clId="{5D59C9DC-C88A-4016-BCFF-952BA4E6CB4D}" dt="2022-12-02T10:30:24.684" v="1259" actId="47"/>
        <pc:sldMkLst>
          <pc:docMk/>
          <pc:sldMk cId="771999035" sldId="295"/>
        </pc:sldMkLst>
        <pc:spChg chg="del">
          <ac:chgData name="Aloysius, Noel" userId="207ac757-eef8-40bf-9965-0c02eba10de8" providerId="ADAL" clId="{5D59C9DC-C88A-4016-BCFF-952BA4E6CB4D}" dt="2022-12-02T10:27:09.605" v="1258" actId="478"/>
          <ac:spMkLst>
            <pc:docMk/>
            <pc:sldMk cId="771999035" sldId="295"/>
            <ac:spMk id="8" creationId="{E57D3FF3-1A9D-B1ED-7FE0-013151CC8134}"/>
          </ac:spMkLst>
        </pc:spChg>
        <pc:picChg chg="del">
          <ac:chgData name="Aloysius, Noel" userId="207ac757-eef8-40bf-9965-0c02eba10de8" providerId="ADAL" clId="{5D59C9DC-C88A-4016-BCFF-952BA4E6CB4D}" dt="2022-12-02T10:26:12.601" v="1222" actId="478"/>
          <ac:picMkLst>
            <pc:docMk/>
            <pc:sldMk cId="771999035" sldId="295"/>
            <ac:picMk id="3" creationId="{9E6A6E0D-B89C-E573-7260-D4ED0C3EA5CD}"/>
          </ac:picMkLst>
        </pc:picChg>
      </pc:sldChg>
      <pc:sldChg chg="addSp delSp modSp mod">
        <pc:chgData name="Aloysius, Noel" userId="207ac757-eef8-40bf-9965-0c02eba10de8" providerId="ADAL" clId="{5D59C9DC-C88A-4016-BCFF-952BA4E6CB4D}" dt="2022-12-02T13:17:22.872" v="2059" actId="20577"/>
        <pc:sldMkLst>
          <pc:docMk/>
          <pc:sldMk cId="3189410494" sldId="297"/>
        </pc:sldMkLst>
        <pc:spChg chg="del">
          <ac:chgData name="Aloysius, Noel" userId="207ac757-eef8-40bf-9965-0c02eba10de8" providerId="ADAL" clId="{5D59C9DC-C88A-4016-BCFF-952BA4E6CB4D}" dt="2022-12-02T11:09:41.820" v="1260" actId="478"/>
          <ac:spMkLst>
            <pc:docMk/>
            <pc:sldMk cId="3189410494" sldId="297"/>
            <ac:spMk id="2" creationId="{0165187A-BF12-D0BD-6979-46DCE60CED01}"/>
          </ac:spMkLst>
        </pc:spChg>
        <pc:spChg chg="mod">
          <ac:chgData name="Aloysius, Noel" userId="207ac757-eef8-40bf-9965-0c02eba10de8" providerId="ADAL" clId="{5D59C9DC-C88A-4016-BCFF-952BA4E6CB4D}" dt="2022-12-02T11:44:32.718" v="1407"/>
          <ac:spMkLst>
            <pc:docMk/>
            <pc:sldMk cId="3189410494" sldId="297"/>
            <ac:spMk id="3" creationId="{052FE431-53C4-E870-DB3D-E119931AF6CB}"/>
          </ac:spMkLst>
        </pc:spChg>
        <pc:spChg chg="add mod">
          <ac:chgData name="Aloysius, Noel" userId="207ac757-eef8-40bf-9965-0c02eba10de8" providerId="ADAL" clId="{5D59C9DC-C88A-4016-BCFF-952BA4E6CB4D}" dt="2022-12-02T12:03:29.010" v="1566" actId="1037"/>
          <ac:spMkLst>
            <pc:docMk/>
            <pc:sldMk cId="3189410494" sldId="297"/>
            <ac:spMk id="6" creationId="{9B1E92B2-19D4-A95D-E552-68FB62E46F81}"/>
          </ac:spMkLst>
        </pc:spChg>
        <pc:spChg chg="add mod">
          <ac:chgData name="Aloysius, Noel" userId="207ac757-eef8-40bf-9965-0c02eba10de8" providerId="ADAL" clId="{5D59C9DC-C88A-4016-BCFF-952BA4E6CB4D}" dt="2022-12-02T12:03:29.010" v="1566" actId="1037"/>
          <ac:spMkLst>
            <pc:docMk/>
            <pc:sldMk cId="3189410494" sldId="297"/>
            <ac:spMk id="12" creationId="{7458FC7E-5093-002D-AB6D-AB50CBE62E6C}"/>
          </ac:spMkLst>
        </pc:spChg>
        <pc:spChg chg="add del">
          <ac:chgData name="Aloysius, Noel" userId="207ac757-eef8-40bf-9965-0c02eba10de8" providerId="ADAL" clId="{5D59C9DC-C88A-4016-BCFF-952BA4E6CB4D}" dt="2022-12-02T11:42:47.605" v="1337" actId="22"/>
          <ac:spMkLst>
            <pc:docMk/>
            <pc:sldMk cId="3189410494" sldId="297"/>
            <ac:spMk id="15" creationId="{BB63C63A-4D39-E080-084E-87F91EB2AFC5}"/>
          </ac:spMkLst>
        </pc:spChg>
        <pc:spChg chg="add mod">
          <ac:chgData name="Aloysius, Noel" userId="207ac757-eef8-40bf-9965-0c02eba10de8" providerId="ADAL" clId="{5D59C9DC-C88A-4016-BCFF-952BA4E6CB4D}" dt="2022-12-02T12:06:02.349" v="1802" actId="1038"/>
          <ac:spMkLst>
            <pc:docMk/>
            <pc:sldMk cId="3189410494" sldId="297"/>
            <ac:spMk id="16" creationId="{9DB579B9-227E-DA54-CD9C-B6E56C579324}"/>
          </ac:spMkLst>
        </pc:spChg>
        <pc:spChg chg="add mod">
          <ac:chgData name="Aloysius, Noel" userId="207ac757-eef8-40bf-9965-0c02eba10de8" providerId="ADAL" clId="{5D59C9DC-C88A-4016-BCFF-952BA4E6CB4D}" dt="2022-12-02T12:06:02.349" v="1802" actId="1038"/>
          <ac:spMkLst>
            <pc:docMk/>
            <pc:sldMk cId="3189410494" sldId="297"/>
            <ac:spMk id="17" creationId="{8BAB6D3C-2260-FEDD-EA07-E7333B10FA6A}"/>
          </ac:spMkLst>
        </pc:spChg>
        <pc:spChg chg="add mod">
          <ac:chgData name="Aloysius, Noel" userId="207ac757-eef8-40bf-9965-0c02eba10de8" providerId="ADAL" clId="{5D59C9DC-C88A-4016-BCFF-952BA4E6CB4D}" dt="2022-12-02T12:06:02.349" v="1802" actId="1038"/>
          <ac:spMkLst>
            <pc:docMk/>
            <pc:sldMk cId="3189410494" sldId="297"/>
            <ac:spMk id="19" creationId="{0BD9DC93-176A-1D9B-7BF7-BE4043D25618}"/>
          </ac:spMkLst>
        </pc:spChg>
        <pc:spChg chg="add mod">
          <ac:chgData name="Aloysius, Noel" userId="207ac757-eef8-40bf-9965-0c02eba10de8" providerId="ADAL" clId="{5D59C9DC-C88A-4016-BCFF-952BA4E6CB4D}" dt="2022-12-02T12:05:57.078" v="1787" actId="1037"/>
          <ac:spMkLst>
            <pc:docMk/>
            <pc:sldMk cId="3189410494" sldId="297"/>
            <ac:spMk id="21" creationId="{FFBCAD36-7977-397F-2414-65FB57736192}"/>
          </ac:spMkLst>
        </pc:spChg>
        <pc:spChg chg="add mod">
          <ac:chgData name="Aloysius, Noel" userId="207ac757-eef8-40bf-9965-0c02eba10de8" providerId="ADAL" clId="{5D59C9DC-C88A-4016-BCFF-952BA4E6CB4D}" dt="2022-12-02T12:05:57.078" v="1787" actId="1037"/>
          <ac:spMkLst>
            <pc:docMk/>
            <pc:sldMk cId="3189410494" sldId="297"/>
            <ac:spMk id="22" creationId="{D038259C-12E9-C038-BC87-EDAE82A78B82}"/>
          </ac:spMkLst>
        </pc:spChg>
        <pc:spChg chg="add mod">
          <ac:chgData name="Aloysius, Noel" userId="207ac757-eef8-40bf-9965-0c02eba10de8" providerId="ADAL" clId="{5D59C9DC-C88A-4016-BCFF-952BA4E6CB4D}" dt="2022-12-02T13:17:22.872" v="2059" actId="20577"/>
          <ac:spMkLst>
            <pc:docMk/>
            <pc:sldMk cId="3189410494" sldId="297"/>
            <ac:spMk id="24" creationId="{E7EB7701-1239-8FE0-6991-953339126BB5}"/>
          </ac:spMkLst>
        </pc:s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33" creationId="{33AAFC2D-B040-C6E2-D47A-808664F4622B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40" creationId="{39689F99-DB7C-8E65-70F7-6C95BAEAB9B6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48" creationId="{D59AD3BE-E5A1-E994-0EB7-4BF270F64D6C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53" creationId="{D2D67F01-307F-EE8B-B434-64885E992255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59" creationId="{EBD63F0B-9510-645D-D3AF-64CC736447EE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67" creationId="{CDE28924-08AD-5FE2-42DE-7215F2A8EA88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70" creationId="{F2061C0C-E961-7D58-B65D-4BF28723F497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75" creationId="{06AB0F96-3C94-050D-3691-40E1F3F20E76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76" creationId="{28A19B60-9317-0F9B-74C4-E6355FF68353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80" creationId="{BC8D1DE1-91F1-5E13-1084-87084312BBF8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96" creationId="{75B09AD8-D25D-BB01-E536-D252068E0A1C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132" creationId="{5F9D9B7D-D433-C2E1-ECC2-8A1EA5E48D87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133" creationId="{8CFE96A3-7EAD-1919-0135-4210805C8C64}"/>
          </ac:grpSpMkLst>
        </pc:grpChg>
        <pc:grpChg chg="del">
          <ac:chgData name="Aloysius, Noel" userId="207ac757-eef8-40bf-9965-0c02eba10de8" providerId="ADAL" clId="{5D59C9DC-C88A-4016-BCFF-952BA4E6CB4D}" dt="2022-12-02T11:09:41.820" v="1260" actId="478"/>
          <ac:grpSpMkLst>
            <pc:docMk/>
            <pc:sldMk cId="3189410494" sldId="297"/>
            <ac:grpSpMk id="157" creationId="{A1B3A1BD-C0BD-A4C8-7FEE-C4299293A59B}"/>
          </ac:grpSpMkLst>
        </pc:grpChg>
        <pc:graphicFrameChg chg="add mod">
          <ac:chgData name="Aloysius, Noel" userId="207ac757-eef8-40bf-9965-0c02eba10de8" providerId="ADAL" clId="{5D59C9DC-C88A-4016-BCFF-952BA4E6CB4D}" dt="2022-12-02T12:03:29.010" v="1566" actId="1037"/>
          <ac:graphicFrameMkLst>
            <pc:docMk/>
            <pc:sldMk cId="3189410494" sldId="297"/>
            <ac:graphicFrameMk id="4" creationId="{A657F3C2-62F0-E34E-3D7B-3B6E41788D5D}"/>
          </ac:graphicFrameMkLst>
        </pc:graphicFrameChg>
        <pc:graphicFrameChg chg="add mod modGraphic">
          <ac:chgData name="Aloysius, Noel" userId="207ac757-eef8-40bf-9965-0c02eba10de8" providerId="ADAL" clId="{5D59C9DC-C88A-4016-BCFF-952BA4E6CB4D}" dt="2022-12-02T12:06:02.349" v="1802" actId="1038"/>
          <ac:graphicFrameMkLst>
            <pc:docMk/>
            <pc:sldMk cId="3189410494" sldId="297"/>
            <ac:graphicFrameMk id="13" creationId="{B98AC627-36EA-FA99-A690-B2495766E1B5}"/>
          </ac:graphicFrameMkLst>
        </pc:graphicFrameChg>
        <pc:graphicFrameChg chg="add mod">
          <ac:chgData name="Aloysius, Noel" userId="207ac757-eef8-40bf-9965-0c02eba10de8" providerId="ADAL" clId="{5D59C9DC-C88A-4016-BCFF-952BA4E6CB4D}" dt="2022-12-02T12:05:57.078" v="1787" actId="1037"/>
          <ac:graphicFrameMkLst>
            <pc:docMk/>
            <pc:sldMk cId="3189410494" sldId="297"/>
            <ac:graphicFrameMk id="20" creationId="{5AF80057-2387-CD67-FB8E-189442CA0432}"/>
          </ac:graphicFrameMkLst>
        </pc:graphicFrameChg>
        <pc:inkChg chg="del">
          <ac:chgData name="Aloysius, Noel" userId="207ac757-eef8-40bf-9965-0c02eba10de8" providerId="ADAL" clId="{5D59C9DC-C88A-4016-BCFF-952BA4E6CB4D}" dt="2022-12-02T11:09:41.820" v="1260" actId="478"/>
          <ac:inkMkLst>
            <pc:docMk/>
            <pc:sldMk cId="3189410494" sldId="297"/>
            <ac:inkMk id="49" creationId="{71BAD19A-140A-7FA4-EACB-D9972D7370AF}"/>
          </ac:inkMkLst>
        </pc:inkChg>
        <pc:inkChg chg="del">
          <ac:chgData name="Aloysius, Noel" userId="207ac757-eef8-40bf-9965-0c02eba10de8" providerId="ADAL" clId="{5D59C9DC-C88A-4016-BCFF-952BA4E6CB4D}" dt="2022-12-02T11:09:41.820" v="1260" actId="478"/>
          <ac:inkMkLst>
            <pc:docMk/>
            <pc:sldMk cId="3189410494" sldId="297"/>
            <ac:inkMk id="60" creationId="{0CC4E3DD-9A63-AD2C-4460-045FD38198DF}"/>
          </ac:inkMkLst>
        </pc:inkChg>
        <pc:inkChg chg="del">
          <ac:chgData name="Aloysius, Noel" userId="207ac757-eef8-40bf-9965-0c02eba10de8" providerId="ADAL" clId="{5D59C9DC-C88A-4016-BCFF-952BA4E6CB4D}" dt="2022-12-02T11:09:41.820" v="1260" actId="478"/>
          <ac:inkMkLst>
            <pc:docMk/>
            <pc:sldMk cId="3189410494" sldId="297"/>
            <ac:inkMk id="61" creationId="{7CC6D115-1508-58BB-3E0F-B9D916A17E80}"/>
          </ac:inkMkLst>
        </pc:inkChg>
        <pc:inkChg chg="del">
          <ac:chgData name="Aloysius, Noel" userId="207ac757-eef8-40bf-9965-0c02eba10de8" providerId="ADAL" clId="{5D59C9DC-C88A-4016-BCFF-952BA4E6CB4D}" dt="2022-12-02T11:09:41.820" v="1260" actId="478"/>
          <ac:inkMkLst>
            <pc:docMk/>
            <pc:sldMk cId="3189410494" sldId="297"/>
            <ac:inkMk id="62" creationId="{77BD9AC9-E412-9D09-B7C2-213AAC39A1CF}"/>
          </ac:inkMkLst>
        </pc:inkChg>
        <pc:inkChg chg="del">
          <ac:chgData name="Aloysius, Noel" userId="207ac757-eef8-40bf-9965-0c02eba10de8" providerId="ADAL" clId="{5D59C9DC-C88A-4016-BCFF-952BA4E6CB4D}" dt="2022-12-02T11:09:41.820" v="1260" actId="478"/>
          <ac:inkMkLst>
            <pc:docMk/>
            <pc:sldMk cId="3189410494" sldId="297"/>
            <ac:inkMk id="79" creationId="{169F0567-5ADA-047B-CEB1-C2D2ECE31636}"/>
          </ac:inkMkLst>
        </pc:inkChg>
        <pc:inkChg chg="del">
          <ac:chgData name="Aloysius, Noel" userId="207ac757-eef8-40bf-9965-0c02eba10de8" providerId="ADAL" clId="{5D59C9DC-C88A-4016-BCFF-952BA4E6CB4D}" dt="2022-12-02T11:09:41.820" v="1260" actId="478"/>
          <ac:inkMkLst>
            <pc:docMk/>
            <pc:sldMk cId="3189410494" sldId="297"/>
            <ac:inkMk id="127" creationId="{19C847FF-77A4-AE48-2500-0C9516C04460}"/>
          </ac:inkMkLst>
        </pc:inkChg>
        <pc:inkChg chg="del">
          <ac:chgData name="Aloysius, Noel" userId="207ac757-eef8-40bf-9965-0c02eba10de8" providerId="ADAL" clId="{5D59C9DC-C88A-4016-BCFF-952BA4E6CB4D}" dt="2022-12-02T11:09:41.820" v="1260" actId="478"/>
          <ac:inkMkLst>
            <pc:docMk/>
            <pc:sldMk cId="3189410494" sldId="297"/>
            <ac:inkMk id="134" creationId="{413547E4-46C1-6ACF-2B77-5CCD81D30E76}"/>
          </ac:inkMkLst>
        </pc:inkChg>
      </pc:sldChg>
      <pc:sldChg chg="addSp delSp modSp mod">
        <pc:chgData name="Aloysius, Noel" userId="207ac757-eef8-40bf-9965-0c02eba10de8" providerId="ADAL" clId="{5D59C9DC-C88A-4016-BCFF-952BA4E6CB4D}" dt="2022-12-02T13:12:57.076" v="2023" actId="1076"/>
        <pc:sldMkLst>
          <pc:docMk/>
          <pc:sldMk cId="1016634776" sldId="299"/>
        </pc:sldMkLst>
        <pc:spChg chg="mod">
          <ac:chgData name="Aloysius, Noel" userId="207ac757-eef8-40bf-9965-0c02eba10de8" providerId="ADAL" clId="{5D59C9DC-C88A-4016-BCFF-952BA4E6CB4D}" dt="2022-12-02T13:11:24.658" v="1983" actId="13926"/>
          <ac:spMkLst>
            <pc:docMk/>
            <pc:sldMk cId="1016634776" sldId="299"/>
            <ac:spMk id="4" creationId="{D5ED437C-EAE6-E7CB-098E-107F0ECEDD3F}"/>
          </ac:spMkLst>
        </pc:spChg>
        <pc:spChg chg="del mod">
          <ac:chgData name="Aloysius, Noel" userId="207ac757-eef8-40bf-9965-0c02eba10de8" providerId="ADAL" clId="{5D59C9DC-C88A-4016-BCFF-952BA4E6CB4D}" dt="2022-12-02T13:09:49.676" v="1942" actId="478"/>
          <ac:spMkLst>
            <pc:docMk/>
            <pc:sldMk cId="1016634776" sldId="299"/>
            <ac:spMk id="5" creationId="{8930696A-6460-E2AB-9A4B-F81F5C6E6539}"/>
          </ac:spMkLst>
        </pc:spChg>
        <pc:spChg chg="del mod">
          <ac:chgData name="Aloysius, Noel" userId="207ac757-eef8-40bf-9965-0c02eba10de8" providerId="ADAL" clId="{5D59C9DC-C88A-4016-BCFF-952BA4E6CB4D}" dt="2022-12-02T13:11:16.576" v="1981" actId="478"/>
          <ac:spMkLst>
            <pc:docMk/>
            <pc:sldMk cId="1016634776" sldId="299"/>
            <ac:spMk id="8" creationId="{E57D3FF3-1A9D-B1ED-7FE0-013151CC8134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10" creationId="{6F884A83-4E37-7689-EAD1-1E680F220EF8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11" creationId="{A7C0F21D-B5B5-886D-A491-6FEE81FFF10F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12" creationId="{9D01E860-34C1-D777-9AE9-8E445F58AF4E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13" creationId="{573F3CC8-D9CF-287D-6C28-677318FE7EF8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14" creationId="{0F5E4D8D-B7A2-A15F-B57F-63AE89219FE7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15" creationId="{906E36FE-71F9-231F-23AB-B1EF4CC28EA6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16" creationId="{81D072AB-6BBD-8F60-02B1-78842148DFCA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18" creationId="{DEF5A36A-8624-6423-D291-5F00D96F158B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19" creationId="{1E7017E9-EFB3-389E-251B-52FF79347DEF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20" creationId="{FAAF10EA-8D7A-5B34-CE9A-3BA1D71F160E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23" creationId="{59896DE3-CB30-0769-C6B9-65F70276B53D}"/>
          </ac:spMkLst>
        </pc:spChg>
        <pc:spChg chg="mod">
          <ac:chgData name="Aloysius, Noel" userId="207ac757-eef8-40bf-9965-0c02eba10de8" providerId="ADAL" clId="{5D59C9DC-C88A-4016-BCFF-952BA4E6CB4D}" dt="2022-12-02T13:09:58.734" v="1944"/>
          <ac:spMkLst>
            <pc:docMk/>
            <pc:sldMk cId="1016634776" sldId="299"/>
            <ac:spMk id="24" creationId="{439DDD1F-C912-BB87-5BFD-42B24B831602}"/>
          </ac:spMkLst>
        </pc:spChg>
        <pc:spChg chg="add mod">
          <ac:chgData name="Aloysius, Noel" userId="207ac757-eef8-40bf-9965-0c02eba10de8" providerId="ADAL" clId="{5D59C9DC-C88A-4016-BCFF-952BA4E6CB4D}" dt="2022-12-02T13:12:37.851" v="2019" actId="13926"/>
          <ac:spMkLst>
            <pc:docMk/>
            <pc:sldMk cId="1016634776" sldId="299"/>
            <ac:spMk id="28" creationId="{6A38FDD5-A3EB-4807-1586-72CD7E7F072D}"/>
          </ac:spMkLst>
        </pc:spChg>
        <pc:grpChg chg="add del mod">
          <ac:chgData name="Aloysius, Noel" userId="207ac757-eef8-40bf-9965-0c02eba10de8" providerId="ADAL" clId="{5D59C9DC-C88A-4016-BCFF-952BA4E6CB4D}" dt="2022-12-02T13:10:05.923" v="1945"/>
          <ac:grpSpMkLst>
            <pc:docMk/>
            <pc:sldMk cId="1016634776" sldId="299"/>
            <ac:grpSpMk id="6" creationId="{7B027754-6E22-04D8-907A-6D40EDBEFA9F}"/>
          </ac:grpSpMkLst>
        </pc:grpChg>
        <pc:grpChg chg="mod">
          <ac:chgData name="Aloysius, Noel" userId="207ac757-eef8-40bf-9965-0c02eba10de8" providerId="ADAL" clId="{5D59C9DC-C88A-4016-BCFF-952BA4E6CB4D}" dt="2022-12-02T13:09:58.734" v="1944"/>
          <ac:grpSpMkLst>
            <pc:docMk/>
            <pc:sldMk cId="1016634776" sldId="299"/>
            <ac:grpSpMk id="9" creationId="{DD3B1100-A5C5-AAD0-DBB6-62384D3FFCE3}"/>
          </ac:grpSpMkLst>
        </pc:grpChg>
        <pc:grpChg chg="add del mod">
          <ac:chgData name="Aloysius, Noel" userId="207ac757-eef8-40bf-9965-0c02eba10de8" providerId="ADAL" clId="{5D59C9DC-C88A-4016-BCFF-952BA4E6CB4D}" dt="2022-12-02T13:12:54.228" v="2022" actId="478"/>
          <ac:grpSpMkLst>
            <pc:docMk/>
            <pc:sldMk cId="1016634776" sldId="299"/>
            <ac:grpSpMk id="29" creationId="{2941934E-EE55-5575-DEC4-B8D978EB3A62}"/>
          </ac:grpSpMkLst>
        </pc:grpChg>
        <pc:graphicFrameChg chg="del">
          <ac:chgData name="Aloysius, Noel" userId="207ac757-eef8-40bf-9965-0c02eba10de8" providerId="ADAL" clId="{5D59C9DC-C88A-4016-BCFF-952BA4E6CB4D}" dt="2022-12-02T11:45:33.041" v="1446" actId="478"/>
          <ac:graphicFrameMkLst>
            <pc:docMk/>
            <pc:sldMk cId="1016634776" sldId="299"/>
            <ac:graphicFrameMk id="7" creationId="{B96FB8E8-E5FC-A96F-3FBD-CAB2F71CA3E5}"/>
          </ac:graphicFrameMkLst>
        </pc:graphicFrameChg>
        <pc:picChg chg="del">
          <ac:chgData name="Aloysius, Noel" userId="207ac757-eef8-40bf-9965-0c02eba10de8" providerId="ADAL" clId="{5D59C9DC-C88A-4016-BCFF-952BA4E6CB4D}" dt="2022-12-02T13:09:58.394" v="1943" actId="478"/>
          <ac:picMkLst>
            <pc:docMk/>
            <pc:sldMk cId="1016634776" sldId="299"/>
            <ac:picMk id="3" creationId="{9E6A6E0D-B89C-E573-7260-D4ED0C3EA5CD}"/>
          </ac:picMkLst>
        </pc:picChg>
        <pc:picChg chg="mod">
          <ac:chgData name="Aloysius, Noel" userId="207ac757-eef8-40bf-9965-0c02eba10de8" providerId="ADAL" clId="{5D59C9DC-C88A-4016-BCFF-952BA4E6CB4D}" dt="2022-12-02T13:09:58.734" v="1944"/>
          <ac:picMkLst>
            <pc:docMk/>
            <pc:sldMk cId="1016634776" sldId="299"/>
            <ac:picMk id="25" creationId="{C2266B69-36AC-3B60-4A32-C1FF3E4A250A}"/>
          </ac:picMkLst>
        </pc:picChg>
        <pc:picChg chg="mod">
          <ac:chgData name="Aloysius, Noel" userId="207ac757-eef8-40bf-9965-0c02eba10de8" providerId="ADAL" clId="{5D59C9DC-C88A-4016-BCFF-952BA4E6CB4D}" dt="2022-12-02T13:09:58.734" v="1944"/>
          <ac:picMkLst>
            <pc:docMk/>
            <pc:sldMk cId="1016634776" sldId="299"/>
            <ac:picMk id="26" creationId="{4F3F3041-E7FC-735B-1189-8253F67F1914}"/>
          </ac:picMkLst>
        </pc:picChg>
        <pc:picChg chg="add mod">
          <ac:chgData name="Aloysius, Noel" userId="207ac757-eef8-40bf-9965-0c02eba10de8" providerId="ADAL" clId="{5D59C9DC-C88A-4016-BCFF-952BA4E6CB4D}" dt="2022-12-02T13:11:41.322" v="1990" actId="1076"/>
          <ac:picMkLst>
            <pc:docMk/>
            <pc:sldMk cId="1016634776" sldId="299"/>
            <ac:picMk id="27" creationId="{8BEE53F7-A4BC-219D-9FE4-D47A2F7018B6}"/>
          </ac:picMkLst>
        </pc:picChg>
        <pc:picChg chg="del mod topLvl">
          <ac:chgData name="Aloysius, Noel" userId="207ac757-eef8-40bf-9965-0c02eba10de8" providerId="ADAL" clId="{5D59C9DC-C88A-4016-BCFF-952BA4E6CB4D}" dt="2022-12-02T13:12:54.228" v="2022" actId="478"/>
          <ac:picMkLst>
            <pc:docMk/>
            <pc:sldMk cId="1016634776" sldId="299"/>
            <ac:picMk id="30" creationId="{9DF5310A-FC2D-8430-1470-996DA87FD0BA}"/>
          </ac:picMkLst>
        </pc:picChg>
        <pc:picChg chg="mod topLvl">
          <ac:chgData name="Aloysius, Noel" userId="207ac757-eef8-40bf-9965-0c02eba10de8" providerId="ADAL" clId="{5D59C9DC-C88A-4016-BCFF-952BA4E6CB4D}" dt="2022-12-02T13:12:57.076" v="2023" actId="1076"/>
          <ac:picMkLst>
            <pc:docMk/>
            <pc:sldMk cId="1016634776" sldId="299"/>
            <ac:picMk id="34" creationId="{7CCEA238-AF20-01F2-210A-B2A757762CA3}"/>
          </ac:picMkLst>
        </pc:picChg>
        <pc:cxnChg chg="mod">
          <ac:chgData name="Aloysius, Noel" userId="207ac757-eef8-40bf-9965-0c02eba10de8" providerId="ADAL" clId="{5D59C9DC-C88A-4016-BCFF-952BA4E6CB4D}" dt="2022-12-02T13:09:58.734" v="1944"/>
          <ac:cxnSpMkLst>
            <pc:docMk/>
            <pc:sldMk cId="1016634776" sldId="299"/>
            <ac:cxnSpMk id="22" creationId="{0F00DD07-9129-02EC-3EEA-42ABA9CF3011}"/>
          </ac:cxnSpMkLst>
        </pc:cxnChg>
      </pc:sldChg>
      <pc:sldChg chg="modSp add mod">
        <pc:chgData name="Aloysius, Noel" userId="207ac757-eef8-40bf-9965-0c02eba10de8" providerId="ADAL" clId="{5D59C9DC-C88A-4016-BCFF-952BA4E6CB4D}" dt="2022-12-02T13:16:04.761" v="2027" actId="20577"/>
        <pc:sldMkLst>
          <pc:docMk/>
          <pc:sldMk cId="3731888715" sldId="300"/>
        </pc:sldMkLst>
        <pc:spChg chg="mod">
          <ac:chgData name="Aloysius, Noel" userId="207ac757-eef8-40bf-9965-0c02eba10de8" providerId="ADAL" clId="{5D59C9DC-C88A-4016-BCFF-952BA4E6CB4D}" dt="2022-12-02T13:16:04.761" v="2027" actId="20577"/>
          <ac:spMkLst>
            <pc:docMk/>
            <pc:sldMk cId="3731888715" sldId="300"/>
            <ac:spMk id="3" creationId="{7B80EE07-E9F4-97BC-2062-64B5BC27D0E8}"/>
          </ac:spMkLst>
        </pc:spChg>
        <pc:spChg chg="mod">
          <ac:chgData name="Aloysius, Noel" userId="207ac757-eef8-40bf-9965-0c02eba10de8" providerId="ADAL" clId="{5D59C9DC-C88A-4016-BCFF-952BA4E6CB4D}" dt="2022-12-02T10:25:51.062" v="1217" actId="20577"/>
          <ac:spMkLst>
            <pc:docMk/>
            <pc:sldMk cId="3731888715" sldId="300"/>
            <ac:spMk id="4" creationId="{D5ED437C-EAE6-E7CB-098E-107F0ECEDD3F}"/>
          </ac:spMkLst>
        </pc:spChg>
      </pc:sldChg>
      <pc:sldChg chg="addSp delSp modSp add mod">
        <pc:chgData name="Aloysius, Noel" userId="207ac757-eef8-40bf-9965-0c02eba10de8" providerId="ADAL" clId="{5D59C9DC-C88A-4016-BCFF-952BA4E6CB4D}" dt="2022-12-02T13:17:09.158" v="2052" actId="1035"/>
        <pc:sldMkLst>
          <pc:docMk/>
          <pc:sldMk cId="2563069229" sldId="301"/>
        </pc:sldMkLst>
        <pc:spChg chg="mod">
          <ac:chgData name="Aloysius, Noel" userId="207ac757-eef8-40bf-9965-0c02eba10de8" providerId="ADAL" clId="{5D59C9DC-C88A-4016-BCFF-952BA4E6CB4D}" dt="2022-12-02T13:16:08.227" v="2028" actId="20577"/>
          <ac:spMkLst>
            <pc:docMk/>
            <pc:sldMk cId="2563069229" sldId="301"/>
            <ac:spMk id="3" creationId="{7B80EE07-E9F4-97BC-2062-64B5BC27D0E8}"/>
          </ac:spMkLst>
        </pc:spChg>
        <pc:spChg chg="mod">
          <ac:chgData name="Aloysius, Noel" userId="207ac757-eef8-40bf-9965-0c02eba10de8" providerId="ADAL" clId="{5D59C9DC-C88A-4016-BCFF-952BA4E6CB4D}" dt="2022-12-02T13:17:09.158" v="2052" actId="1035"/>
          <ac:spMkLst>
            <pc:docMk/>
            <pc:sldMk cId="2563069229" sldId="301"/>
            <ac:spMk id="4" creationId="{D5ED437C-EAE6-E7CB-098E-107F0ECEDD3F}"/>
          </ac:spMkLst>
        </pc:spChg>
        <pc:grpChg chg="add del mod">
          <ac:chgData name="Aloysius, Noel" userId="207ac757-eef8-40bf-9965-0c02eba10de8" providerId="ADAL" clId="{5D59C9DC-C88A-4016-BCFF-952BA4E6CB4D}" dt="2022-12-02T12:13:50.736" v="1911" actId="165"/>
          <ac:grpSpMkLst>
            <pc:docMk/>
            <pc:sldMk cId="2563069229" sldId="301"/>
            <ac:grpSpMk id="7" creationId="{51B2D529-B4E9-91CE-5DC9-D543783F1564}"/>
          </ac:grpSpMkLst>
        </pc:grpChg>
        <pc:grpChg chg="add mod">
          <ac:chgData name="Aloysius, Noel" userId="207ac757-eef8-40bf-9965-0c02eba10de8" providerId="ADAL" clId="{5D59C9DC-C88A-4016-BCFF-952BA4E6CB4D}" dt="2022-12-02T12:15:05.700" v="1941" actId="1037"/>
          <ac:grpSpMkLst>
            <pc:docMk/>
            <pc:sldMk cId="2563069229" sldId="301"/>
            <ac:grpSpMk id="8" creationId="{91D8D04D-F906-0BBF-8AC9-FB83317ED9F2}"/>
          </ac:grpSpMkLst>
        </pc:grpChg>
        <pc:grpChg chg="del">
          <ac:chgData name="Aloysius, Noel" userId="207ac757-eef8-40bf-9965-0c02eba10de8" providerId="ADAL" clId="{5D59C9DC-C88A-4016-BCFF-952BA4E6CB4D}" dt="2022-12-02T11:59:42.704" v="1504" actId="478"/>
          <ac:grpSpMkLst>
            <pc:docMk/>
            <pc:sldMk cId="2563069229" sldId="301"/>
            <ac:grpSpMk id="31" creationId="{CA8AD815-A772-DC06-9C77-6DFDF3840ED2}"/>
          </ac:grpSpMkLst>
        </pc:grpChg>
        <pc:picChg chg="add mod ord topLvl">
          <ac:chgData name="Aloysius, Noel" userId="207ac757-eef8-40bf-9965-0c02eba10de8" providerId="ADAL" clId="{5D59C9DC-C88A-4016-BCFF-952BA4E6CB4D}" dt="2022-12-02T12:14:52.878" v="1916" actId="164"/>
          <ac:picMkLst>
            <pc:docMk/>
            <pc:sldMk cId="2563069229" sldId="301"/>
            <ac:picMk id="5" creationId="{614FD9FA-DB04-6466-D9E3-8DAE9C46AA77}"/>
          </ac:picMkLst>
        </pc:picChg>
        <pc:picChg chg="add mod ord topLvl modCrop">
          <ac:chgData name="Aloysius, Noel" userId="207ac757-eef8-40bf-9965-0c02eba10de8" providerId="ADAL" clId="{5D59C9DC-C88A-4016-BCFF-952BA4E6CB4D}" dt="2022-12-02T12:14:52.878" v="1916" actId="164"/>
          <ac:picMkLst>
            <pc:docMk/>
            <pc:sldMk cId="2563069229" sldId="301"/>
            <ac:picMk id="6" creationId="{5B75C354-FA1C-292C-7244-B48729A404B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B1D8CEA-B3FF-6CE8-F0F8-F89F3E119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ECF992-9ECA-8D40-FD90-056E1C4B97F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E9D07-350C-496D-828F-E6DF15F0C3A7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C592EB-F53F-49D6-7803-36C83525AB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812F8F-4AFE-CB65-A6C5-D4C8889A71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FFE7AC-BA02-4647-90E8-E4A7F159D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67464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27ADB-AA8D-47C7-A82D-E760C775DE14}" type="datetimeFigureOut">
              <a:rPr lang="en-US" smtClean="0"/>
              <a:t>12/1/2022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57FB8-09D0-4587-B00D-AE5918D093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625834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NASA News Archives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257FB8-09D0-4587-B00D-AE5918D0931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302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50EAA-DD9B-C3E8-AC1A-3AAF5F1F5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F38EC-3DC0-0007-423A-1616CE26C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F56B8-2549-46DA-31C1-CAEE634B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E4C52-9830-4999-A5A9-EE4E13713E6F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AE6CCE-DAFB-339D-C6FC-2B3249CEA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B6F54-E63B-C47D-1D6E-8645C36BDB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920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580CA-CBFA-5DD7-8D63-142CCD3C4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BCE6F0-65E8-8DC6-414F-2017253DD2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44709-B1EB-8E03-3E00-FF03B556C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C4CB5-C343-4C8E-B09B-4EA75576DE23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A4BE3-9721-14AE-A55A-0CF34ED38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B8DC4E-B9CB-E0CE-654D-695C2C3AC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61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A3802C-0504-4161-CD8B-08CB1ECF24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F3A6359-A603-5008-76B1-59AF90C846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24FB8-DB80-598C-129C-60CA04FBE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61E04-D196-4C44-963F-73BDCB0C2022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E112D1-50E0-EF7A-721D-2F984F17D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67CFCA-056E-D2CF-CD93-D1AEDA255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16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2477BF-C86B-2115-9F2A-70D5BD906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AA5EE-F370-80BA-0539-A3DF9D2E12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7C3E53-E1BF-BF3C-8189-B30D0B23C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AFE4-306B-4588-90A1-9A6762A4439C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984D6-7FAF-A079-2B54-C3D55C737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8572A4-7E6D-2BC3-9D6E-1D6819316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14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93C35-3642-78CD-9966-07146B1CA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F66C2-1C6E-140B-32FA-907DCD6821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32D1A-D72B-B930-8489-56FF70AE6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2897BE-F2E2-4850-AE93-1A32A86515B5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0FE0B5-0D83-AB95-37F2-AC8EAA26CE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EF474F-79E7-C659-1206-68C433E7F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145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A296-DB02-2E00-012A-26B0BFE9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0B84E-952A-783A-C987-BA2B95E6A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21450B-BA10-5A72-EF2A-36183D8E90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75F9DA-7E77-F031-9628-E14F14D04E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A011E-8105-486A-BDD1-7C5F555F26F6}" type="datetime1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5FF6F2-5A65-5687-C4C3-569769FDC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A435A-0998-D5CA-8B22-5A165E9C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775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545D8-C2C7-1C3E-7DAD-BE863A3F3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60BA59-0046-B15B-481E-7CEDB61367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178B8A-3694-D412-D02B-BF80D5C9D3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42EDBA-0FB1-98AA-1859-758EE7BB0C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B27E41-DAF4-9814-E3BA-AC0E635BD1A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B01F53-AFD0-22FA-97BC-E001BDD79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BC91-4A0E-49AD-9414-097F07989743}" type="datetime1">
              <a:rPr lang="en-US" smtClean="0"/>
              <a:t>12/1/2022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60366AA-3228-0126-671D-EF6B0E21B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94B707-94A8-B87C-FD1D-CDF408E9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8060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40F61-0581-6989-407C-500D03D38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C3CD0C1-0F42-61D6-D1FD-EA63020570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B2FAD-BBE9-4EC3-BDBA-96A447C3BA35}" type="datetime1">
              <a:rPr lang="en-US" smtClean="0"/>
              <a:t>12/1/2022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C3804C-A8D1-8AD9-999D-EC5A3AE43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8C8C63-2420-D16F-C916-C5CCE1EC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3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40BEF-E5EA-7A04-39C7-6FB43DAB0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8A909-6446-4037-9568-1FB3352DAE02}" type="datetime1">
              <a:rPr lang="en-US" smtClean="0"/>
              <a:t>12/1/2022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BDD898-DA23-5090-74F3-3686AB12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BC64E-B0AF-9B48-E357-46AE9537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6715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0EF589-4EA3-B08C-DE2C-E6BBBC003D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48FCB-CC17-B88B-2531-F1F1B1D4A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EA559C-5766-9C43-6D8C-08744798D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74FDF0-7668-1B3C-5030-6DD79A917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08F87-6719-48CF-B0F1-96E76D1D0282}" type="datetime1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E7CBC6-5BF1-6424-103D-09184C85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7FC77B-089D-F407-AB43-2FA96620E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97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D853-5EF3-BA82-2FD0-E7FB2D6DF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8D37977-415A-30AB-441B-C1D61F8D1C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4B948B-F33E-BAF3-F55C-06AE1E9354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5D69DC-C29A-4DAD-DAE6-FE9771C2E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7387-5BCB-4FCB-B23A-788F295AB3AE}" type="datetime1">
              <a:rPr lang="en-US" smtClean="0"/>
              <a:t>12/1/2022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F2C72A-DE5B-5AE2-73E5-715A7417B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C76A91-4601-1A66-28F4-FA944237D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382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9BD4A8-06A2-E14B-3154-B1B14BD577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0CFA5-303D-34F0-B796-5619ECCBB9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DB50E-34FA-E5E7-7447-58621BDE2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8CE54F-3B9A-43AC-BBBF-7F31A89C8F29}" type="datetime1">
              <a:rPr lang="en-US" smtClean="0"/>
              <a:t>12/1/2022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A139A0-5301-26AD-DD1C-BD101A4C57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584D9-612B-6414-EA7E-32131F2CCF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0D8D00-0DE6-4136-A833-A5316EBF0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package" Target="../embeddings/Microsoft_Excel_Worksheet.xlsx"/><Relationship Id="rId7" Type="http://schemas.openxmlformats.org/officeDocument/2006/relationships/image" Target="../media/image2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G"/><Relationship Id="rId7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581C5-9FAF-D9FC-49C7-1D1E5D487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1</a:t>
            </a:fld>
            <a:endParaRPr lang="en-US"/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7CE9EE8-0E24-A938-A797-3D6C3D68F7BF}"/>
              </a:ext>
            </a:extLst>
          </p:cNvPr>
          <p:cNvSpPr txBox="1">
            <a:spLocks/>
          </p:cNvSpPr>
          <p:nvPr/>
        </p:nvSpPr>
        <p:spPr>
          <a:xfrm>
            <a:off x="1" y="-5219"/>
            <a:ext cx="12191999" cy="230906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normAutofit/>
          </a:bodyPr>
          <a:lstStyle>
            <a:lvl1pPr algn="ctr" defTabSz="825500">
              <a:defRPr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1pPr>
            <a:lvl2pPr indent="228600" algn="ctr" defTabSz="825500">
              <a:defRPr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2pPr>
            <a:lvl3pPr indent="457200" algn="ctr" defTabSz="825500">
              <a:defRPr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3pPr>
            <a:lvl4pPr indent="685800" algn="ctr" defTabSz="825500">
              <a:defRPr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4pPr>
            <a:lvl5pPr indent="914400" algn="ctr" defTabSz="825500">
              <a:defRPr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5pPr>
            <a:lvl6pPr indent="1143000" algn="ctr" defTabSz="825500">
              <a:defRPr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6pPr>
            <a:lvl7pPr indent="1371600" algn="ctr" defTabSz="825500">
              <a:defRPr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7pPr>
            <a:lvl8pPr indent="1600200" algn="ctr" defTabSz="825500">
              <a:defRPr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8pPr>
            <a:lvl9pPr indent="1828800" algn="ctr" defTabSz="825500">
              <a:defRPr sz="7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4950" b="1">
                <a:solidFill>
                  <a:schemeClr val="tx1"/>
                </a:solidFill>
              </a:rPr>
              <a:t>Numerical Methods in Engineering Research</a:t>
            </a:r>
            <a:br>
              <a:rPr lang="en-US" sz="5400" b="1">
                <a:solidFill>
                  <a:schemeClr val="tx1"/>
                </a:solidFill>
              </a:rPr>
            </a:br>
            <a:r>
              <a:rPr lang="en-US" sz="1950">
                <a:solidFill>
                  <a:schemeClr val="tx1"/>
                </a:solidFill>
              </a:rPr>
              <a:t>BIOL_EN 8180</a:t>
            </a:r>
            <a:endParaRPr lang="en-US" sz="2700" b="1">
              <a:solidFill>
                <a:schemeClr val="tx1"/>
              </a:solidFill>
            </a:endParaRPr>
          </a:p>
          <a:p>
            <a:endParaRPr lang="en-US" sz="2700" b="1">
              <a:solidFill>
                <a:schemeClr val="tx1"/>
              </a:solidFill>
            </a:endParaRPr>
          </a:p>
          <a:p>
            <a:endParaRPr lang="en-US" sz="27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550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52FE431-53C4-E870-DB3D-E119931AF6CB}"/>
              </a:ext>
            </a:extLst>
          </p:cNvPr>
          <p:cNvSpPr txBox="1">
            <a:spLocks/>
          </p:cNvSpPr>
          <p:nvPr/>
        </p:nvSpPr>
        <p:spPr>
          <a:xfrm>
            <a:off x="317499" y="83730"/>
            <a:ext cx="11557001" cy="15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The System of Equations can be represented generally as: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356CFA-41B4-C222-C5DE-B2DC2B7DDCB9}"/>
                  </a:ext>
                </a:extLst>
              </p:cNvPr>
              <p:cNvSpPr txBox="1"/>
              <p:nvPr/>
            </p:nvSpPr>
            <p:spPr>
              <a:xfrm>
                <a:off x="1100667" y="1665514"/>
                <a:ext cx="9042400" cy="1182888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6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6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6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6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𝒃</m:t>
                      </m:r>
                    </m:oMath>
                  </m:oMathPara>
                </a14:m>
                <a:endParaRPr lang="en-US" sz="8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356CFA-41B4-C222-C5DE-B2DC2B7DD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1665514"/>
                <a:ext cx="9042400" cy="1182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657F3C2-62F0-E34E-3D7B-3B6E41788D5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5100392"/>
              </p:ext>
            </p:extLst>
          </p:nvPr>
        </p:nvGraphicFramePr>
        <p:xfrm>
          <a:off x="939449" y="3429000"/>
          <a:ext cx="7323137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323038" imgH="2751038" progId="Excel.Sheet.12">
                  <p:embed/>
                </p:oleObj>
              </mc:Choice>
              <mc:Fallback>
                <p:oleObj name="Worksheet" r:id="rId3" imgW="7323038" imgH="2751038" progId="Excel.Sheet.12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657F3C2-62F0-E34E-3D7B-3B6E41788D5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39449" y="3429000"/>
                        <a:ext cx="7323137" cy="2751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Double Bracket 5">
            <a:extLst>
              <a:ext uri="{FF2B5EF4-FFF2-40B4-BE49-F238E27FC236}">
                <a16:creationId xmlns:a16="http://schemas.microsoft.com/office/drawing/2014/main" id="{9B1E92B2-19D4-A95D-E552-68FB62E46F81}"/>
              </a:ext>
            </a:extLst>
          </p:cNvPr>
          <p:cNvSpPr/>
          <p:nvPr/>
        </p:nvSpPr>
        <p:spPr>
          <a:xfrm>
            <a:off x="771380" y="3287053"/>
            <a:ext cx="7643744" cy="3014355"/>
          </a:xfrm>
          <a:prstGeom prst="bracketPair">
            <a:avLst>
              <a:gd name="adj" fmla="val 8709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58FC7E-5093-002D-AB6D-AB50CBE62E6C}"/>
                  </a:ext>
                </a:extLst>
              </p:cNvPr>
              <p:cNvSpPr txBox="1"/>
              <p:nvPr/>
            </p:nvSpPr>
            <p:spPr>
              <a:xfrm>
                <a:off x="-55499" y="4405020"/>
                <a:ext cx="88706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2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58FC7E-5093-002D-AB6D-AB50CBE62E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5499" y="4405020"/>
                <a:ext cx="887068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98AC627-36EA-FA99-A690-B2495766E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286633"/>
              </p:ext>
            </p:extLst>
          </p:nvPr>
        </p:nvGraphicFramePr>
        <p:xfrm>
          <a:off x="11286251" y="3317669"/>
          <a:ext cx="335117" cy="2948940"/>
        </p:xfrm>
        <a:graphic>
          <a:graphicData uri="http://schemas.openxmlformats.org/drawingml/2006/table">
            <a:tbl>
              <a:tblPr/>
              <a:tblGrid>
                <a:gridCol w="335117">
                  <a:extLst>
                    <a:ext uri="{9D8B030D-6E8A-4147-A177-3AD203B41FA5}">
                      <a16:colId xmlns:a16="http://schemas.microsoft.com/office/drawing/2014/main" val="143004232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291792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-800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788340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226216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463238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0263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9410055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8077953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96182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0476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2112734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350483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340534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B579B9-227E-DA54-CD9C-B6E56C579324}"/>
                  </a:ext>
                </a:extLst>
              </p:cNvPr>
              <p:cNvSpPr txBox="1"/>
              <p:nvPr/>
            </p:nvSpPr>
            <p:spPr>
              <a:xfrm>
                <a:off x="10503372" y="4405020"/>
                <a:ext cx="8178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DB579B9-227E-DA54-CD9C-B6E56C579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3372" y="4405020"/>
                <a:ext cx="817854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Double Bracket 16">
            <a:extLst>
              <a:ext uri="{FF2B5EF4-FFF2-40B4-BE49-F238E27FC236}">
                <a16:creationId xmlns:a16="http://schemas.microsoft.com/office/drawing/2014/main" id="{8BAB6D3C-2260-FEDD-EA07-E7333B10FA6A}"/>
              </a:ext>
            </a:extLst>
          </p:cNvPr>
          <p:cNvSpPr/>
          <p:nvPr/>
        </p:nvSpPr>
        <p:spPr>
          <a:xfrm>
            <a:off x="11286251" y="3208187"/>
            <a:ext cx="335117" cy="3014355"/>
          </a:xfrm>
          <a:prstGeom prst="bracketPair">
            <a:avLst>
              <a:gd name="adj" fmla="val 8709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D9DC93-176A-1D9B-7BF7-BE4043D25618}"/>
                  </a:ext>
                </a:extLst>
              </p:cNvPr>
              <p:cNvSpPr txBox="1"/>
              <p:nvPr/>
            </p:nvSpPr>
            <p:spPr>
              <a:xfrm>
                <a:off x="10687515" y="2493870"/>
                <a:ext cx="1216620" cy="6782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𝒇𝒐𝒓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𝑾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𝟖𝟎𝟎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𝒌𝒈</m:t>
                      </m:r>
                    </m:oMath>
                  </m:oMathPara>
                </a14:m>
                <a:endParaRPr lang="en-US" sz="3200" b="1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BD9DC93-176A-1D9B-7BF7-BE4043D256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87515" y="2493870"/>
                <a:ext cx="1216620" cy="678263"/>
              </a:xfrm>
              <a:prstGeom prst="rect">
                <a:avLst/>
              </a:prstGeom>
              <a:blipFill>
                <a:blip r:embed="rId7"/>
                <a:stretch>
                  <a:fillRect r="-500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AF80057-2387-CD67-FB8E-189442CA04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662788"/>
              </p:ext>
            </p:extLst>
          </p:nvPr>
        </p:nvGraphicFramePr>
        <p:xfrm>
          <a:off x="9490853" y="3430991"/>
          <a:ext cx="609600" cy="2743200"/>
        </p:xfrm>
        <a:graphic>
          <a:graphicData uri="http://schemas.openxmlformats.org/drawingml/2006/table">
            <a:tbl>
              <a:tblPr/>
              <a:tblGrid>
                <a:gridCol w="609600">
                  <a:extLst>
                    <a:ext uri="{9D8B030D-6E8A-4147-A177-3AD203B41FA5}">
                      <a16:colId xmlns:a16="http://schemas.microsoft.com/office/drawing/2014/main" val="341379360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9793480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6354729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F3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14369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F4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106300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F5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5746441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F6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489810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F7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339679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F8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47326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F9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315821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F10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038932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F11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725598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F12</a:t>
                      </a:r>
                    </a:p>
                  </a:txBody>
                  <a:tcPr marL="7620" marR="7620" marT="7620" marB="0" anchor="b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043894"/>
                  </a:ext>
                </a:extLst>
              </a:tr>
            </a:tbl>
          </a:graphicData>
        </a:graphic>
      </p:graphicFrame>
      <p:sp>
        <p:nvSpPr>
          <p:cNvPr id="21" name="Double Bracket 20">
            <a:extLst>
              <a:ext uri="{FF2B5EF4-FFF2-40B4-BE49-F238E27FC236}">
                <a16:creationId xmlns:a16="http://schemas.microsoft.com/office/drawing/2014/main" id="{FFBCAD36-7977-397F-2414-65FB57736192}"/>
              </a:ext>
            </a:extLst>
          </p:cNvPr>
          <p:cNvSpPr/>
          <p:nvPr/>
        </p:nvSpPr>
        <p:spPr>
          <a:xfrm>
            <a:off x="9465452" y="3295515"/>
            <a:ext cx="668410" cy="3014355"/>
          </a:xfrm>
          <a:prstGeom prst="bracketPair">
            <a:avLst>
              <a:gd name="adj" fmla="val 8709"/>
            </a:avLst>
          </a:prstGeom>
          <a:ln w="412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8259C-12E9-C038-BC87-EDAE82A78B82}"/>
                  </a:ext>
                </a:extLst>
              </p:cNvPr>
              <p:cNvSpPr txBox="1"/>
              <p:nvPr/>
            </p:nvSpPr>
            <p:spPr>
              <a:xfrm>
                <a:off x="8693696" y="4405020"/>
                <a:ext cx="817854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38259C-12E9-C038-BC87-EDAE82A78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696" y="4405020"/>
                <a:ext cx="81785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>
            <a:extLst>
              <a:ext uri="{FF2B5EF4-FFF2-40B4-BE49-F238E27FC236}">
                <a16:creationId xmlns:a16="http://schemas.microsoft.com/office/drawing/2014/main" id="{E7EB7701-1239-8FE0-6991-953339126BB5}"/>
              </a:ext>
            </a:extLst>
          </p:cNvPr>
          <p:cNvSpPr txBox="1"/>
          <p:nvPr/>
        </p:nvSpPr>
        <p:spPr>
          <a:xfrm>
            <a:off x="0" y="6462588"/>
            <a:ext cx="10503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These are provided in the R script </a:t>
            </a:r>
            <a:r>
              <a:rPr lang="en-US" sz="1800" b="1" i="1" dirty="0">
                <a:solidFill>
                  <a:schemeClr val="accent1">
                    <a:lumMod val="50000"/>
                  </a:schemeClr>
                </a:solidFill>
              </a:rPr>
              <a:t>s5_Systems_of_Equations_III</a:t>
            </a:r>
            <a:r>
              <a:rPr lang="en-US" sz="1800" b="1" i="1">
                <a:solidFill>
                  <a:schemeClr val="accent1">
                    <a:lumMod val="50000"/>
                  </a:schemeClr>
                </a:solidFill>
              </a:rPr>
              <a:t>_crane-truss-posted.</a:t>
            </a:r>
            <a:r>
              <a:rPr lang="en-US" sz="1800" b="1" i="1" dirty="0">
                <a:solidFill>
                  <a:schemeClr val="accent1">
                    <a:lumMod val="50000"/>
                  </a:schemeClr>
                </a:solidFill>
              </a:rPr>
              <a:t>R</a:t>
            </a:r>
            <a:r>
              <a:rPr lang="en-US" sz="1800" dirty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410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12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2" name="Freeform: Shape 14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Freeform: Shape 16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 18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ED437C-EAE6-E7CB-098E-107F0ECEDD3F}"/>
              </a:ext>
            </a:extLst>
          </p:cNvPr>
          <p:cNvSpPr txBox="1"/>
          <p:nvPr/>
        </p:nvSpPr>
        <p:spPr>
          <a:xfrm>
            <a:off x="290162" y="157171"/>
            <a:ext cx="7043497" cy="8107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700" dirty="0">
                <a:effectLst/>
              </a:rPr>
              <a:t>The System of Equations are provided in the R script </a:t>
            </a:r>
            <a:r>
              <a:rPr lang="en-US" sz="1800" b="1" i="1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s5_Systems_of_Equations_III_crane-truss-posted.R</a:t>
            </a:r>
          </a:p>
          <a:p>
            <a:pPr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endParaRPr lang="en-US" sz="1700" u="sng" dirty="0">
              <a:effectLst/>
              <a:highlight>
                <a:srgbClr val="FFFF00"/>
              </a:highlight>
            </a:endParaRPr>
          </a:p>
          <a:p>
            <a:pPr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endParaRPr lang="en-US" sz="1700" u="sng" dirty="0">
              <a:effectLst/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700" dirty="0"/>
          </a:p>
          <a:p>
            <a:pPr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endParaRPr lang="en-US" sz="1700" dirty="0">
              <a:effectLst/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700" dirty="0">
              <a:effectLst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187A-BF12-D0BD-6979-46DCE60C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95688" y="6356350"/>
            <a:ext cx="21214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EC0D8D00-0DE6-4136-A833-A5316EBF0C2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BEE53F7-A4BC-219D-9FE4-D47A2F701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649" y="1028700"/>
            <a:ext cx="1980354" cy="24003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38FDD5-A3EB-4807-1586-72CD7E7F072D}"/>
              </a:ext>
            </a:extLst>
          </p:cNvPr>
          <p:cNvSpPr txBox="1"/>
          <p:nvPr/>
        </p:nvSpPr>
        <p:spPr>
          <a:xfrm>
            <a:off x="5581507" y="8085"/>
            <a:ext cx="6159135" cy="6700829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****************************************************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6) Answer the following questions  !! ####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****************************************************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6.1) What is maximum tensile force on the rods?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      include the corresponding weight W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6.2) What is maximum compression force on the rods?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      include the corresponding weight W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6.3) If the allowable tensile and compression loads on the truss bars are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         </a:t>
            </a:r>
            <a:r>
              <a:rPr lang="en-US" sz="1600" dirty="0">
                <a:effectLst/>
                <a:highlight>
                  <a:srgbClr val="FFFF00"/>
                </a:highlight>
              </a:rPr>
              <a:t>1600 kg and 1800 kg, respectively,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      What is the maximum safe weight the truss can handle?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</a:endParaRP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****************************************************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7) Upload your script with answers and "</a:t>
            </a:r>
            <a:r>
              <a:rPr lang="en-US" sz="1600" dirty="0" err="1">
                <a:effectLst/>
              </a:rPr>
              <a:t>RData</a:t>
            </a:r>
            <a:r>
              <a:rPr lang="en-US" sz="1600" dirty="0">
                <a:effectLst/>
              </a:rPr>
              <a:t>" file to canvas  !! ####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r>
              <a:rPr lang="en-US" sz="1600" dirty="0">
                <a:effectLst/>
              </a:rPr>
              <a:t># ****************************************************</a:t>
            </a:r>
          </a:p>
          <a:p>
            <a:pPr>
              <a:lnSpc>
                <a:spcPct val="90000"/>
              </a:lnSpc>
              <a:spcAft>
                <a:spcPts val="800"/>
              </a:spcAft>
            </a:pPr>
            <a:endParaRPr lang="en-US" sz="1600" dirty="0">
              <a:effectLst/>
            </a:endParaRPr>
          </a:p>
          <a:p>
            <a:pPr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endParaRPr lang="en-US" sz="1600" u="sng" dirty="0">
              <a:effectLst/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/>
          </a:p>
          <a:p>
            <a:pPr marR="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</a:pPr>
            <a:endParaRPr lang="en-US" sz="1600" dirty="0">
              <a:effectLst/>
            </a:endParaRPr>
          </a:p>
          <a:p>
            <a:pPr marL="0" marR="0" indent="-228600">
              <a:lnSpc>
                <a:spcPct val="90000"/>
              </a:lnSpc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600" dirty="0">
              <a:effectLst/>
            </a:endParaRPr>
          </a:p>
        </p:txBody>
      </p:sp>
      <p:pic>
        <p:nvPicPr>
          <p:cNvPr id="34" name="Picture 33" descr="Diagram&#10;&#10;Description automatically generated with low confidence">
            <a:extLst>
              <a:ext uri="{FF2B5EF4-FFF2-40B4-BE49-F238E27FC236}">
                <a16:creationId xmlns:a16="http://schemas.microsoft.com/office/drawing/2014/main" id="{7CCEA238-AF20-01F2-210A-B2A757762C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0" r="7447"/>
          <a:stretch/>
        </p:blipFill>
        <p:spPr>
          <a:xfrm>
            <a:off x="950181" y="4786914"/>
            <a:ext cx="1716157" cy="1680403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16634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998C8AA-E8CB-3660-0097-A41E401B9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867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187A-BF12-D0BD-6979-46DCE60C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2FE431-53C4-E870-DB3D-E119931AF6CB}"/>
              </a:ext>
            </a:extLst>
          </p:cNvPr>
          <p:cNvSpPr txBox="1">
            <a:spLocks/>
          </p:cNvSpPr>
          <p:nvPr/>
        </p:nvSpPr>
        <p:spPr>
          <a:xfrm>
            <a:off x="317499" y="83730"/>
            <a:ext cx="11557001" cy="15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89155E-9A72-B03F-6041-C2CA47E3B6B1}"/>
              </a:ext>
            </a:extLst>
          </p:cNvPr>
          <p:cNvSpPr txBox="1"/>
          <p:nvPr/>
        </p:nvSpPr>
        <p:spPr>
          <a:xfrm>
            <a:off x="1005841" y="1779552"/>
            <a:ext cx="1019556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/>
              <a:t>Many practical problems in Engineering, Economics and Social Science lead to solving a system of linear equations of the form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/>
          </a:p>
          <a:p>
            <a:pPr algn="l"/>
            <a:r>
              <a:rPr lang="en-US" sz="2100" dirty="0"/>
              <a:t>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/>
              <a:t>Such system of equations can be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Linear, or</a:t>
            </a:r>
            <a:endParaRPr lang="en-US" sz="21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100" dirty="0"/>
              <a:t>Nonlinear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/>
              <a:t>Our focus here is the equations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100" dirty="0"/>
              <a:t>Using R for solutions 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100" dirty="0"/>
              <a:t>We will use the package “</a:t>
            </a:r>
            <a:r>
              <a:rPr lang="en-US" sz="2100" dirty="0" err="1"/>
              <a:t>matlib</a:t>
            </a:r>
            <a:r>
              <a:rPr lang="en-US" sz="2100" dirty="0"/>
              <a:t>”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100" dirty="0"/>
              <a:t>Examples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100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en-US" sz="21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0202B2-B022-708A-C80B-8281AD5AE878}"/>
                  </a:ext>
                </a:extLst>
              </p:cNvPr>
              <p:cNvSpPr txBox="1"/>
              <p:nvPr/>
            </p:nvSpPr>
            <p:spPr>
              <a:xfrm>
                <a:off x="6781800" y="2441004"/>
                <a:ext cx="3657600" cy="3474028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8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, …</m:t>
                          </m:r>
                          <m:sSub>
                            <m:sSubPr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  <a:ea typeface="Calibri" panose="020F0502020204030204" pitchFamily="34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sz="2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650202B2-B022-708A-C80B-8281AD5AE8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1800" y="2441004"/>
                <a:ext cx="3657600" cy="347402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972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187A-BF12-D0BD-6979-46DCE60C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2FE431-53C4-E870-DB3D-E119931AF6CB}"/>
              </a:ext>
            </a:extLst>
          </p:cNvPr>
          <p:cNvSpPr txBox="1">
            <a:spLocks/>
          </p:cNvSpPr>
          <p:nvPr/>
        </p:nvSpPr>
        <p:spPr>
          <a:xfrm>
            <a:off x="317499" y="83730"/>
            <a:ext cx="11557001" cy="15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System of Equations can be represented generally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356CFA-41B4-C222-C5DE-B2DC2B7DDCB9}"/>
                  </a:ext>
                </a:extLst>
              </p:cNvPr>
              <p:cNvSpPr txBox="1"/>
              <p:nvPr/>
            </p:nvSpPr>
            <p:spPr>
              <a:xfrm>
                <a:off x="1100667" y="1665514"/>
                <a:ext cx="9042400" cy="386952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⋮</m:t>
                      </m:r>
                    </m:oMath>
                  </m:oMathPara>
                </a14:m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</a:t>
                </a:r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𝑛𝑛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2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2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356CFA-41B4-C222-C5DE-B2DC2B7DD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1665514"/>
                <a:ext cx="9042400" cy="38695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264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187A-BF12-D0BD-6979-46DCE60C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2FE431-53C4-E870-DB3D-E119931AF6CB}"/>
              </a:ext>
            </a:extLst>
          </p:cNvPr>
          <p:cNvSpPr txBox="1">
            <a:spLocks/>
          </p:cNvSpPr>
          <p:nvPr/>
        </p:nvSpPr>
        <p:spPr>
          <a:xfrm>
            <a:off x="317499" y="83730"/>
            <a:ext cx="11557001" cy="15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System of Equations can be represented generally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356CFA-41B4-C222-C5DE-B2DC2B7DDCB9}"/>
                  </a:ext>
                </a:extLst>
              </p:cNvPr>
              <p:cNvSpPr txBox="1"/>
              <p:nvPr/>
            </p:nvSpPr>
            <p:spPr>
              <a:xfrm>
                <a:off x="1100667" y="1665514"/>
                <a:ext cx="9042400" cy="1182888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6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6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6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6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𝒃</m:t>
                      </m:r>
                    </m:oMath>
                  </m:oMathPara>
                </a14:m>
                <a:endParaRPr lang="en-US" sz="8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356CFA-41B4-C222-C5DE-B2DC2B7DD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1665514"/>
                <a:ext cx="9042400" cy="1182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BEC2B8-D7D7-6A3B-28B8-AB79318AA7B0}"/>
                  </a:ext>
                </a:extLst>
              </p:cNvPr>
              <p:cNvSpPr txBox="1"/>
              <p:nvPr/>
            </p:nvSpPr>
            <p:spPr>
              <a:xfrm>
                <a:off x="1100667" y="3178415"/>
                <a:ext cx="9042400" cy="309501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sz="2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⋮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BEC2B8-D7D7-6A3B-28B8-AB79318AA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178415"/>
                <a:ext cx="9042400" cy="3095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0555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187A-BF12-D0BD-6979-46DCE60C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2FE431-53C4-E870-DB3D-E119931AF6CB}"/>
              </a:ext>
            </a:extLst>
          </p:cNvPr>
          <p:cNvSpPr txBox="1">
            <a:spLocks/>
          </p:cNvSpPr>
          <p:nvPr/>
        </p:nvSpPr>
        <p:spPr>
          <a:xfrm>
            <a:off x="317499" y="83730"/>
            <a:ext cx="11557001" cy="15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Examples: Crane Truss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CBC89A-3764-1D71-1417-D6268045E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174280"/>
            <a:ext cx="3796748" cy="3295654"/>
          </a:xfrm>
          <a:prstGeom prst="rect">
            <a:avLst/>
          </a:prstGeom>
        </p:spPr>
      </p:pic>
      <p:pic>
        <p:nvPicPr>
          <p:cNvPr id="7" name="Picture 6" descr="A picture containing sky, outdoor, ship, day&#10;&#10;Description automatically generated">
            <a:extLst>
              <a:ext uri="{FF2B5EF4-FFF2-40B4-BE49-F238E27FC236}">
                <a16:creationId xmlns:a16="http://schemas.microsoft.com/office/drawing/2014/main" id="{01795408-B857-CE37-7828-EC690A3785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3157884"/>
            <a:ext cx="6028724" cy="4018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CBEC2B8-D7D7-6A3B-28B8-AB79318AA7B0}"/>
              </a:ext>
            </a:extLst>
          </p:cNvPr>
          <p:cNvSpPr txBox="1"/>
          <p:nvPr/>
        </p:nvSpPr>
        <p:spPr>
          <a:xfrm>
            <a:off x="8610600" y="136525"/>
            <a:ext cx="3504278" cy="511922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Most construction work require a scaffolding system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2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Due to the complex nature of projects, scaffolding systems can vary by site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3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9199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187A-BF12-D0BD-6979-46DCE60C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ED437C-EAE6-E7CB-098E-107F0ECEDD3F}"/>
                  </a:ext>
                </a:extLst>
              </p:cNvPr>
              <p:cNvSpPr txBox="1"/>
              <p:nvPr/>
            </p:nvSpPr>
            <p:spPr>
              <a:xfrm>
                <a:off x="305770" y="1457435"/>
                <a:ext cx="5902502" cy="4374211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Consider the truss used to lift the weight W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𝑾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𝟖𝟎𝟎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𝒌𝒈</m:t>
                      </m:r>
                    </m:oMath>
                  </m:oMathPara>
                </a14:m>
                <a:endParaRPr lang="en-US" sz="4000" b="1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32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Our goal is to find the tensile and compressive forces on the connecting rods 1-12</a:t>
                </a:r>
                <a:endParaRPr lang="en-US" sz="32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(adapted from </a:t>
                </a:r>
                <a:r>
                  <a:rPr lang="en-US" dirty="0" err="1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Pozrikidis</a:t>
                </a:r>
                <a:r>
                  <a:rPr lang="en-US" dirty="0">
                    <a:effectLst/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, 1998)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ED437C-EAE6-E7CB-098E-107F0ECED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70" y="1457435"/>
                <a:ext cx="5902502" cy="4374211"/>
              </a:xfrm>
              <a:prstGeom prst="rect">
                <a:avLst/>
              </a:prstGeom>
              <a:blipFill>
                <a:blip r:embed="rId2"/>
                <a:stretch>
                  <a:fillRect l="-2474" t="-1389" b="-417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7B80EE07-E9F4-97BC-2062-64B5BC27D0E8}"/>
              </a:ext>
            </a:extLst>
          </p:cNvPr>
          <p:cNvSpPr txBox="1">
            <a:spLocks/>
          </p:cNvSpPr>
          <p:nvPr/>
        </p:nvSpPr>
        <p:spPr>
          <a:xfrm>
            <a:off x="0" y="83730"/>
            <a:ext cx="6530009" cy="67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Crane Truss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8AD815-A772-DC06-9C77-6DFDF3840ED2}"/>
              </a:ext>
            </a:extLst>
          </p:cNvPr>
          <p:cNvGrpSpPr/>
          <p:nvPr/>
        </p:nvGrpSpPr>
        <p:grpSpPr>
          <a:xfrm>
            <a:off x="6530009" y="-1"/>
            <a:ext cx="5661991" cy="6861537"/>
            <a:chOff x="6530009" y="-1"/>
            <a:chExt cx="5661991" cy="68615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B327841-9E0D-A12F-E0F1-116A74965646}"/>
                </a:ext>
              </a:extLst>
            </p:cNvPr>
            <p:cNvGrpSpPr/>
            <p:nvPr/>
          </p:nvGrpSpPr>
          <p:grpSpPr>
            <a:xfrm>
              <a:off x="6530009" y="-1"/>
              <a:ext cx="5661991" cy="6861537"/>
              <a:chOff x="6530009" y="-1"/>
              <a:chExt cx="5661991" cy="6861537"/>
            </a:xfrm>
          </p:grpSpPr>
          <p:pic>
            <p:nvPicPr>
              <p:cNvPr id="10" name="Picture 9" descr="Diagram&#10;&#10;Description automatically generated with low confidence">
                <a:extLst>
                  <a:ext uri="{FF2B5EF4-FFF2-40B4-BE49-F238E27FC236}">
                    <a16:creationId xmlns:a16="http://schemas.microsoft.com/office/drawing/2014/main" id="{F52016AC-A871-8650-A20F-4945178CC1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24" t="7366" r="33797" b="6024"/>
              <a:stretch/>
            </p:blipFill>
            <p:spPr>
              <a:xfrm>
                <a:off x="6530009" y="-1"/>
                <a:ext cx="5661991" cy="6861537"/>
              </a:xfrm>
              <a:prstGeom prst="rect">
                <a:avLst/>
              </a:prstGeom>
            </p:spPr>
          </p:pic>
          <p:pic>
            <p:nvPicPr>
              <p:cNvPr id="11" name="Picture 10" descr="Diagram&#10;&#10;Description automatically generated with low confidence">
                <a:extLst>
                  <a:ext uri="{FF2B5EF4-FFF2-40B4-BE49-F238E27FC236}">
                    <a16:creationId xmlns:a16="http://schemas.microsoft.com/office/drawing/2014/main" id="{F5215C11-05DA-3FA8-8AC0-B9CE2B0082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581" t="38376" r="4194" b="38545"/>
              <a:stretch/>
            </p:blipFill>
            <p:spPr>
              <a:xfrm>
                <a:off x="10784692" y="-1"/>
                <a:ext cx="1407308" cy="176916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768742A-70D4-BB8D-10FE-2A7B0FC7673B}"/>
                    </a:ext>
                  </a:extLst>
                </p:cNvPr>
                <p:cNvSpPr txBox="1"/>
                <p:nvPr/>
              </p:nvSpPr>
              <p:spPr>
                <a:xfrm>
                  <a:off x="7867651" y="3575054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768742A-70D4-BB8D-10FE-2A7B0FC76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7651" y="3575054"/>
                  <a:ext cx="395817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5681EC-2E05-D547-CE5B-8B6AF329A839}"/>
                    </a:ext>
                  </a:extLst>
                </p:cNvPr>
                <p:cNvSpPr txBox="1"/>
                <p:nvPr/>
              </p:nvSpPr>
              <p:spPr>
                <a:xfrm>
                  <a:off x="9476317" y="2897285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5681EC-2E05-D547-CE5B-8B6AF329A8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317" y="2897285"/>
                  <a:ext cx="395817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D11AA0-9AA0-C7AC-44A8-7517CBEC4D42}"/>
                    </a:ext>
                  </a:extLst>
                </p:cNvPr>
                <p:cNvSpPr txBox="1"/>
                <p:nvPr/>
              </p:nvSpPr>
              <p:spPr>
                <a:xfrm>
                  <a:off x="9501714" y="3718557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D11AA0-9AA0-C7AC-44A8-7517CBEC4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1714" y="3718557"/>
                  <a:ext cx="395817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CEF4443-C25C-336C-E249-4AF3D02B0B1B}"/>
                    </a:ext>
                  </a:extLst>
                </p:cNvPr>
                <p:cNvSpPr txBox="1"/>
                <p:nvPr/>
              </p:nvSpPr>
              <p:spPr>
                <a:xfrm>
                  <a:off x="7994648" y="3904819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45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CEF4443-C25C-336C-E249-4AF3D02B0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648" y="3904819"/>
                  <a:ext cx="395817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382198-820C-B2AB-2FAF-EFF8A9CC9EAF}"/>
                    </a:ext>
                  </a:extLst>
                </p:cNvPr>
                <p:cNvSpPr txBox="1"/>
                <p:nvPr/>
              </p:nvSpPr>
              <p:spPr>
                <a:xfrm>
                  <a:off x="8722783" y="4582161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382198-820C-B2AB-2FAF-EFF8A9CC9E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783" y="4582161"/>
                  <a:ext cx="395817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CE13EB9-401E-CD62-7D2E-0A1E650E9F27}"/>
                    </a:ext>
                  </a:extLst>
                </p:cNvPr>
                <p:cNvSpPr txBox="1"/>
                <p:nvPr/>
              </p:nvSpPr>
              <p:spPr>
                <a:xfrm>
                  <a:off x="7833783" y="1737784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CE13EB9-401E-CD62-7D2E-0A1E650E9F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783" y="1737784"/>
                  <a:ext cx="395817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1F7324-8C8B-E684-05BF-0505E3C50B5C}"/>
                    </a:ext>
                  </a:extLst>
                </p:cNvPr>
                <p:cNvSpPr txBox="1"/>
                <p:nvPr/>
              </p:nvSpPr>
              <p:spPr>
                <a:xfrm>
                  <a:off x="6606113" y="577407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45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1F7324-8C8B-E684-05BF-0505E3C50B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6113" y="577407"/>
                  <a:ext cx="395817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DBF90C7-5E22-AE4B-A087-44B74200D557}"/>
                    </a:ext>
                  </a:extLst>
                </p:cNvPr>
                <p:cNvSpPr txBox="1"/>
                <p:nvPr/>
              </p:nvSpPr>
              <p:spPr>
                <a:xfrm>
                  <a:off x="7545914" y="3566588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DBF90C7-5E22-AE4B-A087-44B74200D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914" y="3566588"/>
                  <a:ext cx="395817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B6D3B9C-DE4D-8CD3-5C88-AB60FE1419BA}"/>
                    </a:ext>
                  </a:extLst>
                </p:cNvPr>
                <p:cNvSpPr txBox="1"/>
                <p:nvPr/>
              </p:nvSpPr>
              <p:spPr>
                <a:xfrm>
                  <a:off x="11118854" y="2804150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B6D3B9C-DE4D-8CD3-5C88-AB60FE141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54" y="2804150"/>
                  <a:ext cx="395817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3FAC1D-2DA3-C8CC-35AD-6DD05085F4EE}"/>
                    </a:ext>
                  </a:extLst>
                </p:cNvPr>
                <p:cNvSpPr txBox="1"/>
                <p:nvPr/>
              </p:nvSpPr>
              <p:spPr>
                <a:xfrm>
                  <a:off x="9789584" y="3616953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3FAC1D-2DA3-C8CC-35AD-6DD05085F4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584" y="3616953"/>
                  <a:ext cx="395817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CFDFA1-C96C-536F-9548-91BA3848E8B9}"/>
                </a:ext>
              </a:extLst>
            </p:cNvPr>
            <p:cNvCxnSpPr/>
            <p:nvPr/>
          </p:nvCxnSpPr>
          <p:spPr>
            <a:xfrm flipH="1">
              <a:off x="7935385" y="4915339"/>
              <a:ext cx="203835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C6DBAF-6F23-41FE-E9ED-88BA61A1BF52}"/>
                    </a:ext>
                  </a:extLst>
                </p:cNvPr>
                <p:cNvSpPr txBox="1"/>
                <p:nvPr/>
              </p:nvSpPr>
              <p:spPr>
                <a:xfrm>
                  <a:off x="9004390" y="4674927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45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C6DBAF-6F23-41FE-E9ED-88BA61A1BF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4390" y="4674927"/>
                  <a:ext cx="395817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2BD485-229D-DF4E-1163-78C67EA4E44D}"/>
                    </a:ext>
                  </a:extLst>
                </p:cNvPr>
                <p:cNvSpPr txBox="1"/>
                <p:nvPr/>
              </p:nvSpPr>
              <p:spPr>
                <a:xfrm>
                  <a:off x="8308655" y="4863768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2BD485-229D-DF4E-1163-78C67EA4E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8655" y="4863768"/>
                  <a:ext cx="395817" cy="307777"/>
                </a:xfrm>
                <a:prstGeom prst="rect">
                  <a:avLst/>
                </a:prstGeom>
                <a:blipFill>
                  <a:blip r:embed="rId9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19542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187A-BF12-D0BD-6979-46DCE60C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ED437C-EAE6-E7CB-098E-107F0ECEDD3F}"/>
                  </a:ext>
                </a:extLst>
              </p:cNvPr>
              <p:cNvSpPr txBox="1"/>
              <p:nvPr/>
            </p:nvSpPr>
            <p:spPr>
              <a:xfrm>
                <a:off x="305770" y="1457435"/>
                <a:ext cx="5902502" cy="5090048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3200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We would write equations based on balance of forces at each joint (A through F) in the x and y directions.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𝑾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𝟖𝟎𝟎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𝒌𝒈</m:t>
                      </m:r>
                    </m:oMath>
                  </m:oMathPara>
                </a14:m>
                <a:endParaRPr lang="en-US" sz="4000" b="1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32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The resulting system of equations are given</a:t>
                </a:r>
                <a:endParaRPr lang="en-US" sz="32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32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ED437C-EAE6-E7CB-098E-107F0ECED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70" y="1457435"/>
                <a:ext cx="5902502" cy="5090048"/>
              </a:xfrm>
              <a:prstGeom prst="rect">
                <a:avLst/>
              </a:prstGeom>
              <a:blipFill>
                <a:blip r:embed="rId2"/>
                <a:stretch>
                  <a:fillRect l="-2474" t="-1195" r="-103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7B80EE07-E9F4-97BC-2062-64B5BC27D0E8}"/>
              </a:ext>
            </a:extLst>
          </p:cNvPr>
          <p:cNvSpPr txBox="1">
            <a:spLocks/>
          </p:cNvSpPr>
          <p:nvPr/>
        </p:nvSpPr>
        <p:spPr>
          <a:xfrm>
            <a:off x="0" y="83730"/>
            <a:ext cx="6530009" cy="67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Crane Truss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8AD815-A772-DC06-9C77-6DFDF3840ED2}"/>
              </a:ext>
            </a:extLst>
          </p:cNvPr>
          <p:cNvGrpSpPr/>
          <p:nvPr/>
        </p:nvGrpSpPr>
        <p:grpSpPr>
          <a:xfrm>
            <a:off x="6530009" y="-1"/>
            <a:ext cx="5661991" cy="6861537"/>
            <a:chOff x="6530009" y="-1"/>
            <a:chExt cx="5661991" cy="686153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B327841-9E0D-A12F-E0F1-116A74965646}"/>
                </a:ext>
              </a:extLst>
            </p:cNvPr>
            <p:cNvGrpSpPr/>
            <p:nvPr/>
          </p:nvGrpSpPr>
          <p:grpSpPr>
            <a:xfrm>
              <a:off x="6530009" y="-1"/>
              <a:ext cx="5661991" cy="6861537"/>
              <a:chOff x="6530009" y="-1"/>
              <a:chExt cx="5661991" cy="6861537"/>
            </a:xfrm>
          </p:grpSpPr>
          <p:pic>
            <p:nvPicPr>
              <p:cNvPr id="10" name="Picture 9" descr="Diagram&#10;&#10;Description automatically generated with low confidence">
                <a:extLst>
                  <a:ext uri="{FF2B5EF4-FFF2-40B4-BE49-F238E27FC236}">
                    <a16:creationId xmlns:a16="http://schemas.microsoft.com/office/drawing/2014/main" id="{F52016AC-A871-8650-A20F-4945178CC18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0824" t="7366" r="33797" b="6024"/>
              <a:stretch/>
            </p:blipFill>
            <p:spPr>
              <a:xfrm>
                <a:off x="6530009" y="-1"/>
                <a:ext cx="5661991" cy="6861537"/>
              </a:xfrm>
              <a:prstGeom prst="rect">
                <a:avLst/>
              </a:prstGeom>
            </p:spPr>
          </p:pic>
          <p:pic>
            <p:nvPicPr>
              <p:cNvPr id="11" name="Picture 10" descr="Diagram&#10;&#10;Description automatically generated with low confidence">
                <a:extLst>
                  <a:ext uri="{FF2B5EF4-FFF2-40B4-BE49-F238E27FC236}">
                    <a16:creationId xmlns:a16="http://schemas.microsoft.com/office/drawing/2014/main" id="{F5215C11-05DA-3FA8-8AC0-B9CE2B0082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1581" t="38376" r="4194" b="38545"/>
              <a:stretch/>
            </p:blipFill>
            <p:spPr>
              <a:xfrm>
                <a:off x="10784692" y="-1"/>
                <a:ext cx="1407308" cy="176916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768742A-70D4-BB8D-10FE-2A7B0FC7673B}"/>
                    </a:ext>
                  </a:extLst>
                </p:cNvPr>
                <p:cNvSpPr txBox="1"/>
                <p:nvPr/>
              </p:nvSpPr>
              <p:spPr>
                <a:xfrm>
                  <a:off x="7867651" y="3575054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2768742A-70D4-BB8D-10FE-2A7B0FC767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7651" y="3575054"/>
                  <a:ext cx="395817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5681EC-2E05-D547-CE5B-8B6AF329A839}"/>
                    </a:ext>
                  </a:extLst>
                </p:cNvPr>
                <p:cNvSpPr txBox="1"/>
                <p:nvPr/>
              </p:nvSpPr>
              <p:spPr>
                <a:xfrm>
                  <a:off x="9476317" y="2897285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DE5681EC-2E05-D547-CE5B-8B6AF329A8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76317" y="2897285"/>
                  <a:ext cx="395817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D11AA0-9AA0-C7AC-44A8-7517CBEC4D42}"/>
                    </a:ext>
                  </a:extLst>
                </p:cNvPr>
                <p:cNvSpPr txBox="1"/>
                <p:nvPr/>
              </p:nvSpPr>
              <p:spPr>
                <a:xfrm>
                  <a:off x="9501714" y="3718557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53D11AA0-9AA0-C7AC-44A8-7517CBEC4D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01714" y="3718557"/>
                  <a:ext cx="395817" cy="307777"/>
                </a:xfrm>
                <a:prstGeom prst="rect">
                  <a:avLst/>
                </a:prstGeom>
                <a:blipFill>
                  <a:blip r:embed="rId5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CEF4443-C25C-336C-E249-4AF3D02B0B1B}"/>
                    </a:ext>
                  </a:extLst>
                </p:cNvPr>
                <p:cNvSpPr txBox="1"/>
                <p:nvPr/>
              </p:nvSpPr>
              <p:spPr>
                <a:xfrm>
                  <a:off x="7994648" y="3904819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45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ECEF4443-C25C-336C-E249-4AF3D02B0B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648" y="3904819"/>
                  <a:ext cx="395817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382198-820C-B2AB-2FAF-EFF8A9CC9EAF}"/>
                    </a:ext>
                  </a:extLst>
                </p:cNvPr>
                <p:cNvSpPr txBox="1"/>
                <p:nvPr/>
              </p:nvSpPr>
              <p:spPr>
                <a:xfrm>
                  <a:off x="8722783" y="4582161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90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382198-820C-B2AB-2FAF-EFF8A9CC9E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2783" y="4582161"/>
                  <a:ext cx="395817" cy="307777"/>
                </a:xfrm>
                <a:prstGeom prst="rect">
                  <a:avLst/>
                </a:prstGeom>
                <a:blipFill>
                  <a:blip r:embed="rId7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CE13EB9-401E-CD62-7D2E-0A1E650E9F27}"/>
                    </a:ext>
                  </a:extLst>
                </p:cNvPr>
                <p:cNvSpPr txBox="1"/>
                <p:nvPr/>
              </p:nvSpPr>
              <p:spPr>
                <a:xfrm>
                  <a:off x="7833783" y="1737784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ACE13EB9-401E-CD62-7D2E-0A1E650E9F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3783" y="1737784"/>
                  <a:ext cx="395817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1F7324-8C8B-E684-05BF-0505E3C50B5C}"/>
                    </a:ext>
                  </a:extLst>
                </p:cNvPr>
                <p:cNvSpPr txBox="1"/>
                <p:nvPr/>
              </p:nvSpPr>
              <p:spPr>
                <a:xfrm>
                  <a:off x="6606113" y="577407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45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991F7324-8C8B-E684-05BF-0505E3C50B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06113" y="577407"/>
                  <a:ext cx="395817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DBF90C7-5E22-AE4B-A087-44B74200D557}"/>
                    </a:ext>
                  </a:extLst>
                </p:cNvPr>
                <p:cNvSpPr txBox="1"/>
                <p:nvPr/>
              </p:nvSpPr>
              <p:spPr>
                <a:xfrm>
                  <a:off x="7545914" y="3566588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DBF90C7-5E22-AE4B-A087-44B74200D5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5914" y="3566588"/>
                  <a:ext cx="395817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B6D3B9C-DE4D-8CD3-5C88-AB60FE1419BA}"/>
                    </a:ext>
                  </a:extLst>
                </p:cNvPr>
                <p:cNvSpPr txBox="1"/>
                <p:nvPr/>
              </p:nvSpPr>
              <p:spPr>
                <a:xfrm>
                  <a:off x="11118854" y="2804150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B6D3B9C-DE4D-8CD3-5C88-AB60FE1419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8854" y="2804150"/>
                  <a:ext cx="395817" cy="307777"/>
                </a:xfrm>
                <a:prstGeom prst="rect">
                  <a:avLst/>
                </a:prstGeom>
                <a:blipFill>
                  <a:blip r:embed="rId8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3FAC1D-2DA3-C8CC-35AD-6DD05085F4EE}"/>
                    </a:ext>
                  </a:extLst>
                </p:cNvPr>
                <p:cNvSpPr txBox="1"/>
                <p:nvPr/>
              </p:nvSpPr>
              <p:spPr>
                <a:xfrm>
                  <a:off x="9789584" y="3616953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60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8F3FAC1D-2DA3-C8CC-35AD-6DD05085F4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9584" y="3616953"/>
                  <a:ext cx="395817" cy="307777"/>
                </a:xfrm>
                <a:prstGeom prst="rect">
                  <a:avLst/>
                </a:prstGeom>
                <a:blipFill>
                  <a:blip r:embed="rId4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7CFDFA1-C96C-536F-9548-91BA3848E8B9}"/>
                </a:ext>
              </a:extLst>
            </p:cNvPr>
            <p:cNvCxnSpPr/>
            <p:nvPr/>
          </p:nvCxnSpPr>
          <p:spPr>
            <a:xfrm flipH="1">
              <a:off x="7935385" y="4915339"/>
              <a:ext cx="2038351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C6DBAF-6F23-41FE-E9ED-88BA61A1BF52}"/>
                    </a:ext>
                  </a:extLst>
                </p:cNvPr>
                <p:cNvSpPr txBox="1"/>
                <p:nvPr/>
              </p:nvSpPr>
              <p:spPr>
                <a:xfrm>
                  <a:off x="9004390" y="4674927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45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D5C6DBAF-6F23-41FE-E9ED-88BA61A1BF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4390" y="4674927"/>
                  <a:ext cx="395817" cy="307777"/>
                </a:xfrm>
                <a:prstGeom prst="rect">
                  <a:avLst/>
                </a:prstGeom>
                <a:blipFill>
                  <a:blip r:embed="rId6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2BD485-229D-DF4E-1163-78C67EA4E44D}"/>
                    </a:ext>
                  </a:extLst>
                </p:cNvPr>
                <p:cNvSpPr txBox="1"/>
                <p:nvPr/>
              </p:nvSpPr>
              <p:spPr>
                <a:xfrm>
                  <a:off x="8308655" y="4863768"/>
                  <a:ext cx="395817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a:rPr lang="en-US" sz="1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°</m:t>
                        </m:r>
                      </m:oMath>
                    </m:oMathPara>
                  </a14:m>
                  <a:endParaRPr lang="en-US" sz="1400" dirty="0">
                    <a:solidFill>
                      <a:srgbClr val="C00000"/>
                    </a:solidFill>
                  </a:endParaRPr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22BD485-229D-DF4E-1163-78C67EA4E4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08655" y="4863768"/>
                  <a:ext cx="395817" cy="307777"/>
                </a:xfrm>
                <a:prstGeom prst="rect">
                  <a:avLst/>
                </a:prstGeom>
                <a:blipFill>
                  <a:blip r:embed="rId9"/>
                  <a:stretch>
                    <a:fillRect r="-46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3188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1D8D04D-F906-0BBF-8AC9-FB83317ED9F2}"/>
              </a:ext>
            </a:extLst>
          </p:cNvPr>
          <p:cNvGrpSpPr/>
          <p:nvPr/>
        </p:nvGrpSpPr>
        <p:grpSpPr>
          <a:xfrm>
            <a:off x="10131285" y="178906"/>
            <a:ext cx="1875183" cy="2005118"/>
            <a:chOff x="9982200" y="288235"/>
            <a:chExt cx="1875183" cy="2005118"/>
          </a:xfrm>
        </p:grpSpPr>
        <p:pic>
          <p:nvPicPr>
            <p:cNvPr id="5" name="Picture 4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614FD9FA-DB04-6466-D9E3-8DAE9C46AA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81" t="38376" r="4194" b="38545"/>
            <a:stretch/>
          </p:blipFill>
          <p:spPr>
            <a:xfrm>
              <a:off x="9982200" y="1360879"/>
              <a:ext cx="741750" cy="932474"/>
            </a:xfrm>
            <a:prstGeom prst="rect">
              <a:avLst/>
            </a:prstGeom>
          </p:spPr>
        </p:pic>
        <p:pic>
          <p:nvPicPr>
            <p:cNvPr id="6" name="Picture 5" descr="Diagram&#10;&#10;Description automatically generated with low confidence">
              <a:extLst>
                <a:ext uri="{FF2B5EF4-FFF2-40B4-BE49-F238E27FC236}">
                  <a16:creationId xmlns:a16="http://schemas.microsoft.com/office/drawing/2014/main" id="{5B75C354-FA1C-292C-7244-B48729A404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80" r="7447"/>
            <a:stretch/>
          </p:blipFill>
          <p:spPr>
            <a:xfrm>
              <a:off x="10141226" y="288235"/>
              <a:ext cx="1716157" cy="1680403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187A-BF12-D0BD-6979-46DCE60C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ED437C-EAE6-E7CB-098E-107F0ECEDD3F}"/>
                  </a:ext>
                </a:extLst>
              </p:cNvPr>
              <p:cNvSpPr txBox="1"/>
              <p:nvPr/>
            </p:nvSpPr>
            <p:spPr>
              <a:xfrm>
                <a:off x="85634" y="1288100"/>
                <a:ext cx="6010366" cy="5428089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n-US" sz="3200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We would write equations based on balance of forces at each joint (A through F) in the x and y directions. 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𝑾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𝟖𝟎𝟎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𝒌𝒈</m:t>
                      </m:r>
                    </m:oMath>
                  </m:oMathPara>
                </a14:m>
                <a:endParaRPr lang="en-US" sz="4000" b="1" dirty="0"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32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3200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The resulting system of equations are given in the next slide and in the R script</a:t>
                </a: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2000" b="1" i="1" dirty="0">
                    <a:solidFill>
                      <a:schemeClr val="accent1">
                        <a:lumMod val="50000"/>
                      </a:schemeClr>
                    </a:solidFill>
                  </a:rPr>
                  <a:t>s5_Systems_of_Equations_III_crane-truss-posted.R</a:t>
                </a:r>
                <a:r>
                  <a:rPr lang="en-US" sz="2000" dirty="0">
                    <a:latin typeface="+mj-lt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endParaRPr lang="en-US" sz="3200" dirty="0"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ED437C-EAE6-E7CB-098E-107F0ECEDD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34" y="1288100"/>
                <a:ext cx="6010366" cy="5428089"/>
              </a:xfrm>
              <a:prstGeom prst="rect">
                <a:avLst/>
              </a:prstGeom>
              <a:blipFill>
                <a:blip r:embed="rId4"/>
                <a:stretch>
                  <a:fillRect l="-2429" t="-1120" b="-896"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1">
            <a:extLst>
              <a:ext uri="{FF2B5EF4-FFF2-40B4-BE49-F238E27FC236}">
                <a16:creationId xmlns:a16="http://schemas.microsoft.com/office/drawing/2014/main" id="{7B80EE07-E9F4-97BC-2062-64B5BC27D0E8}"/>
              </a:ext>
            </a:extLst>
          </p:cNvPr>
          <p:cNvSpPr txBox="1">
            <a:spLocks/>
          </p:cNvSpPr>
          <p:nvPr/>
        </p:nvSpPr>
        <p:spPr>
          <a:xfrm>
            <a:off x="0" y="83730"/>
            <a:ext cx="6530009" cy="6782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Example: Crane Truss</a:t>
            </a:r>
          </a:p>
        </p:txBody>
      </p:sp>
    </p:spTree>
    <p:extLst>
      <p:ext uri="{BB962C8B-B14F-4D97-AF65-F5344CB8AC3E}">
        <p14:creationId xmlns:p14="http://schemas.microsoft.com/office/powerpoint/2010/main" val="2563069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5187A-BF12-D0BD-6979-46DCE60CE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0D8D00-0DE6-4136-A833-A5316EBF0C28}" type="slidenum">
              <a:rPr lang="en-US" smtClean="0"/>
              <a:t>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52FE431-53C4-E870-DB3D-E119931AF6CB}"/>
              </a:ext>
            </a:extLst>
          </p:cNvPr>
          <p:cNvSpPr txBox="1">
            <a:spLocks/>
          </p:cNvSpPr>
          <p:nvPr/>
        </p:nvSpPr>
        <p:spPr>
          <a:xfrm>
            <a:off x="317499" y="83730"/>
            <a:ext cx="11557001" cy="15817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The System of Equations can be represented generally as: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356CFA-41B4-C222-C5DE-B2DC2B7DDCB9}"/>
                  </a:ext>
                </a:extLst>
              </p:cNvPr>
              <p:cNvSpPr txBox="1"/>
              <p:nvPr/>
            </p:nvSpPr>
            <p:spPr>
              <a:xfrm>
                <a:off x="1100667" y="1665514"/>
                <a:ext cx="9042400" cy="1182888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6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60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6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60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6000" b="1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𝒃</m:t>
                      </m:r>
                    </m:oMath>
                  </m:oMathPara>
                </a14:m>
                <a:endParaRPr lang="en-US" sz="88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9356CFA-41B4-C222-C5DE-B2DC2B7DD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1665514"/>
                <a:ext cx="9042400" cy="118288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BEC2B8-D7D7-6A3B-28B8-AB79318AA7B0}"/>
                  </a:ext>
                </a:extLst>
              </p:cNvPr>
              <p:cNvSpPr txBox="1"/>
              <p:nvPr/>
            </p:nvSpPr>
            <p:spPr>
              <a:xfrm>
                <a:off x="1100667" y="3178415"/>
                <a:ext cx="9042400" cy="309501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sz="2800" b="1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sz="28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Times New Roman" panose="020206030504050203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,  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sz="28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4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44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eqArr>
                                  <m:eqArrPr>
                                    <m:ctrlP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⋮</m:t>
                                    </m:r>
                                  </m:e>
                                  <m:e/>
                                </m:eqAr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sz="44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8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CBEC2B8-D7D7-6A3B-28B8-AB79318AA7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67" y="3178415"/>
                <a:ext cx="9042400" cy="309501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C00000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915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5902</TotalTime>
  <Words>596</Words>
  <Application>Microsoft Office PowerPoint</Application>
  <PresentationFormat>Widescreen</PresentationFormat>
  <Paragraphs>151</Paragraphs>
  <Slides>12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Times New Roman</vt:lpstr>
      <vt:lpstr>Wingdings</vt:lpstr>
      <vt:lpstr>Calibri</vt:lpstr>
      <vt:lpstr>Cambria Math</vt:lpstr>
      <vt:lpstr>Calibri Light</vt:lpstr>
      <vt:lpstr>Office Theme</vt:lpstr>
      <vt:lpstr>Microsoft Excel 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Noel Aloysius</dc:creator>
  <cp:lastModifiedBy>Aloysius, Noel</cp:lastModifiedBy>
  <cp:revision>2</cp:revision>
  <dcterms:created xsi:type="dcterms:W3CDTF">2022-10-03T22:24:54Z</dcterms:created>
  <dcterms:modified xsi:type="dcterms:W3CDTF">2022-12-02T13:17:25Z</dcterms:modified>
</cp:coreProperties>
</file>